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4"/>
    <p:sldMasterId id="2147483717" r:id="rId5"/>
  </p:sldMasterIdLst>
  <p:notesMasterIdLst>
    <p:notesMasterId r:id="rId70"/>
  </p:notesMasterIdLst>
  <p:sldIdLst>
    <p:sldId id="256" r:id="rId6"/>
    <p:sldId id="303" r:id="rId7"/>
    <p:sldId id="272" r:id="rId8"/>
    <p:sldId id="290" r:id="rId9"/>
    <p:sldId id="291" r:id="rId10"/>
    <p:sldId id="292" r:id="rId11"/>
    <p:sldId id="293" r:id="rId12"/>
    <p:sldId id="295" r:id="rId13"/>
    <p:sldId id="294" r:id="rId14"/>
    <p:sldId id="296" r:id="rId15"/>
    <p:sldId id="297" r:id="rId16"/>
    <p:sldId id="298" r:id="rId17"/>
    <p:sldId id="299" r:id="rId18"/>
    <p:sldId id="300" r:id="rId19"/>
    <p:sldId id="301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9" r:id="rId32"/>
    <p:sldId id="320" r:id="rId33"/>
    <p:sldId id="323" r:id="rId34"/>
    <p:sldId id="322" r:id="rId35"/>
    <p:sldId id="321" r:id="rId36"/>
    <p:sldId id="318" r:id="rId37"/>
    <p:sldId id="317" r:id="rId38"/>
    <p:sldId id="316" r:id="rId39"/>
    <p:sldId id="315" r:id="rId40"/>
    <p:sldId id="330" r:id="rId41"/>
    <p:sldId id="331" r:id="rId42"/>
    <p:sldId id="328" r:id="rId43"/>
    <p:sldId id="329" r:id="rId44"/>
    <p:sldId id="327" r:id="rId45"/>
    <p:sldId id="326" r:id="rId46"/>
    <p:sldId id="325" r:id="rId47"/>
    <p:sldId id="324" r:id="rId48"/>
    <p:sldId id="335" r:id="rId49"/>
    <p:sldId id="336" r:id="rId50"/>
    <p:sldId id="337" r:id="rId51"/>
    <p:sldId id="338" r:id="rId52"/>
    <p:sldId id="339" r:id="rId53"/>
    <p:sldId id="351" r:id="rId54"/>
    <p:sldId id="350" r:id="rId55"/>
    <p:sldId id="349" r:id="rId56"/>
    <p:sldId id="348" r:id="rId57"/>
    <p:sldId id="347" r:id="rId58"/>
    <p:sldId id="346" r:id="rId59"/>
    <p:sldId id="345" r:id="rId60"/>
    <p:sldId id="344" r:id="rId61"/>
    <p:sldId id="343" r:id="rId62"/>
    <p:sldId id="342" r:id="rId63"/>
    <p:sldId id="341" r:id="rId64"/>
    <p:sldId id="340" r:id="rId65"/>
    <p:sldId id="354" r:id="rId66"/>
    <p:sldId id="353" r:id="rId67"/>
    <p:sldId id="352" r:id="rId68"/>
    <p:sldId id="28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D2E80C-52F5-6B5C-0C25-757BE08E1351}" name="Clawson, Catherine (NYC-MOM)" initials="CC(M" userId="S::catherine.clawson@momentumww.com::d5ca7624-3c67-4b08-9185-817b8a57747d" providerId="AD"/>
  <p188:author id="{94EE3959-87DD-EAF2-9EF0-F4643982CC02}" name="Petigrow, Michaela (NYC-MOM)" initials="P(" userId="S::michaela.petigrow@momentumww.com::4a59d88b-16b3-46ba-8450-6d066ca4fd9d" providerId="AD"/>
  <p188:author id="{EB89E0C5-7B01-E5A7-8922-8EE8B370976D}" name="Camhi, Amanda (NYC-MOM)" initials="C(" userId="S::amanda.camhi@momentumww.com::363417d3-1259-4bfe-89da-52a3e72e4d8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D6"/>
    <a:srgbClr val="FFFF40"/>
    <a:srgbClr val="6B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A68EF-E0CA-4D84-0732-351B9B759132}" v="2557" dt="2023-10-02T19:20:53.101"/>
    <p1510:client id="{281FDAE2-AFB3-1520-32BC-0EF6F79F31AD}" v="1701" dt="2023-11-30T15:39:06.969"/>
    <p1510:client id="{2DC7BEA3-261A-B068-5B02-B05300C2A6CD}" v="15" dt="2023-09-27T17:29:41.101"/>
    <p1510:client id="{4674BDF6-4D35-094F-E607-70A1D348B9C8}" v="1" dt="2023-10-04T14:13:56.721"/>
    <p1510:client id="{80F7C49D-3E2F-7341-8771-ED1C432A409B}" v="4" dt="2023-09-25T18:18:38.089"/>
    <p1510:client id="{9BBEA30E-C797-9423-9DBC-DEAF0B16173C}" v="1962" dt="2023-09-29T14:58:14.798"/>
    <p1510:client id="{AD2E6F69-B261-323A-299E-C14A930E24D6}" v="3" dt="2023-11-30T13:29:46.553"/>
    <p1510:client id="{BBAB9AF3-B8D2-069A-66B7-371613876E2D}" v="50" dt="2023-11-30T15:38:36.397"/>
    <p1510:client id="{C2C12672-968A-C1DF-2AFB-CBDD20610D48}" v="72" dt="2023-09-27T15:52:24.605"/>
    <p1510:client id="{EE4AD5A5-7D6A-B2AB-67A9-49D8018DC58D}" v="20" dt="2023-09-27T16:31:16.820"/>
    <p1510:client id="{F08A32B3-11AD-33EF-1B14-6ADDDFF39C15}" v="407" dt="2023-10-02T20:28:43.428"/>
    <p1510:client id="{F6E2079F-C9BB-601C-8905-D441C6F972C4}" v="41" dt="2023-10-02T15:04:36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microsoft.com/office/2018/10/relationships/authors" Target="authors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314F2-7760-4F86-AAF6-4BD011812EF6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F0835-7342-46AE-8853-3615EF38E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4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2883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544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0679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713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6943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6710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7081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6212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5028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780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4665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2150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4124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9117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7575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9372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1686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6099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0393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6956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3479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2906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057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1221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768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8168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250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0114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406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2133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3566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5322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73885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8654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6053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1802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5825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46660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05832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94982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20682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0601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2529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62246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2847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7159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53842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67620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2503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25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79503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4533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35553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0899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0503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6679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34072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3962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829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3708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7e0883f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47e0883f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453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4A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1A83-F891-454C-BF65-BCAD19EED3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495300"/>
            <a:ext cx="10858500" cy="5867400"/>
          </a:xfrm>
        </p:spPr>
        <p:txBody>
          <a:bodyPr lIns="0" tIns="0" rIns="0" bIns="0" anchor="ctr">
            <a:normAutofit/>
          </a:bodyPr>
          <a:lstStyle>
            <a:lvl1pPr algn="l">
              <a:defRPr sz="5400">
                <a:solidFill>
                  <a:srgbClr val="FFFF40"/>
                </a:solidFill>
              </a:defRPr>
            </a:lvl1pPr>
          </a:lstStyle>
          <a:p>
            <a:r>
              <a:rPr lang="en-US"/>
              <a:t>CLICK TO CHANGE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2C376-36AE-444A-9944-7227E33ECC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5470892"/>
            <a:ext cx="10858500" cy="472708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800" b="0" i="0">
                <a:solidFill>
                  <a:srgbClr val="FFF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DATE</a:t>
            </a:r>
          </a:p>
        </p:txBody>
      </p:sp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1AB9DE18-1767-C14D-BE3D-83A6E79FEBC2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0" name="Google Shape;136;p29">
            <a:extLst>
              <a:ext uri="{FF2B5EF4-FFF2-40B4-BE49-F238E27FC236}">
                <a16:creationId xmlns:a16="http://schemas.microsoft.com/office/drawing/2014/main" id="{4064A1A0-03C8-3547-849B-2E1665C6282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565" y="235381"/>
            <a:ext cx="913550" cy="1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6;p40">
            <a:extLst>
              <a:ext uri="{FF2B5EF4-FFF2-40B4-BE49-F238E27FC236}">
                <a16:creationId xmlns:a16="http://schemas.microsoft.com/office/drawing/2014/main" id="{67EFE748-6B10-8B42-9BE5-22BF040B63A3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29">
            <a:extLst>
              <a:ext uri="{FF2B5EF4-FFF2-40B4-BE49-F238E27FC236}">
                <a16:creationId xmlns:a16="http://schemas.microsoft.com/office/drawing/2014/main" id="{F8184673-9D26-974D-97C1-CB71391F4DA5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791701" y="2476502"/>
            <a:ext cx="4381498" cy="41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618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Red">
    <p:bg>
      <p:bgPr>
        <a:solidFill>
          <a:srgbClr val="FFF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6425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rgbClr val="004AD6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RED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oogle Shape;61;p15">
            <a:extLst>
              <a:ext uri="{FF2B5EF4-FFF2-40B4-BE49-F238E27FC236}">
                <a16:creationId xmlns:a16="http://schemas.microsoft.com/office/drawing/2014/main" id="{0E8B56F7-1C16-C344-82B3-8596DE30934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098D513B-14E7-0447-8E60-640A118ECA34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5CD7D65-04B1-C84B-816B-92B3EE04CF13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55182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Black">
    <p:bg>
      <p:bgPr>
        <a:solidFill>
          <a:srgbClr val="004A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5991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rgbClr val="FFFF40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BLACK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246;p40">
            <a:extLst>
              <a:ext uri="{FF2B5EF4-FFF2-40B4-BE49-F238E27FC236}">
                <a16:creationId xmlns:a16="http://schemas.microsoft.com/office/drawing/2014/main" id="{86158CA5-6E24-4E4D-B6FA-C8A6FC13271E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D107D57D-EB0A-DE4D-83D8-845896B7B44F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236B9F5A-FB52-FC48-AED3-F5990ED1E9D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64494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3"/>
            <a:ext cx="11353800" cy="5859917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WHITE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oogle Shape;61;p15">
            <a:extLst>
              <a:ext uri="{FF2B5EF4-FFF2-40B4-BE49-F238E27FC236}">
                <a16:creationId xmlns:a16="http://schemas.microsoft.com/office/drawing/2014/main" id="{F1B974A8-CD3A-6348-9881-5C1533034BF3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71B6B9FB-69CE-7C43-BE06-71DCF4228E1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0710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45564E2-CDD9-3248-AC02-2C4420E009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1992070"/>
            <a:ext cx="10477500" cy="2900363"/>
          </a:xfrm>
        </p:spPr>
        <p:txBody>
          <a:bodyPr lIns="0" tIns="0" rIns="0" bIns="0" anchor="ctr">
            <a:norm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2" name="Google Shape;136;p29">
            <a:extLst>
              <a:ext uri="{FF2B5EF4-FFF2-40B4-BE49-F238E27FC236}">
                <a16:creationId xmlns:a16="http://schemas.microsoft.com/office/drawing/2014/main" id="{2964BD76-1804-1D41-94CE-842EFA7DED48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565" y="235381"/>
            <a:ext cx="913550" cy="1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46;p40">
            <a:extLst>
              <a:ext uri="{FF2B5EF4-FFF2-40B4-BE49-F238E27FC236}">
                <a16:creationId xmlns:a16="http://schemas.microsoft.com/office/drawing/2014/main" id="{92264890-E83C-0F47-946E-C95ABDD6E92C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1;p29">
            <a:extLst>
              <a:ext uri="{FF2B5EF4-FFF2-40B4-BE49-F238E27FC236}">
                <a16:creationId xmlns:a16="http://schemas.microsoft.com/office/drawing/2014/main" id="{1F3895E6-7FC7-914C-A9A3-403E623C1AB3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540085" y="3224886"/>
            <a:ext cx="2884729" cy="41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621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Only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419100" y="495302"/>
            <a:ext cx="11353800" cy="91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800" b="1" i="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19100" y="1981199"/>
            <a:ext cx="11353800" cy="438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979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467" b="0" i="0">
                <a:latin typeface="Arial"/>
                <a:ea typeface="Arial"/>
                <a:cs typeface="Arial"/>
                <a:sym typeface="Arial"/>
              </a:defRPr>
            </a:lvl2pPr>
            <a:lvl3pPr marL="1828754" lvl="2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 b="0" i="0">
                <a:latin typeface="Arial"/>
                <a:ea typeface="Arial"/>
                <a:cs typeface="Arial"/>
                <a:sym typeface="Arial"/>
              </a:defRPr>
            </a:lvl3pPr>
            <a:lvl4pPr marL="2438339" lvl="3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 b="0" i="0">
                <a:latin typeface="Arial"/>
                <a:ea typeface="Arial"/>
                <a:cs typeface="Arial"/>
                <a:sym typeface="Arial"/>
              </a:defRPr>
            </a:lvl4pPr>
            <a:lvl5pPr marL="3047924" lvl="4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 b="0" i="0"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MOMENTUM WORLDWIDE 2020 IN CONFIDENCE. </a:t>
            </a:r>
            <a:b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DOCUMENT MAY NOT BE DISTRIBUTED OR COPIED WITHOUT PRIOR CONSENT.</a:t>
            </a:r>
            <a:endParaRPr sz="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9255911" y="1376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103" y="1"/>
            <a:ext cx="2971797" cy="28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type="secHead">
  <p:cSld name="SECTION_HEADER">
    <p:bg>
      <p:bgPr>
        <a:solidFill>
          <a:srgbClr val="004AD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419102" y="1943100"/>
            <a:ext cx="10928348" cy="144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Font typeface="Arial Black"/>
              <a:buNone/>
              <a:defRPr sz="13866" b="1" i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419102" y="3476791"/>
            <a:ext cx="10928348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 i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1219170" lvl="1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/>
          <p:nvPr/>
        </p:nvSpPr>
        <p:spPr>
          <a:xfrm>
            <a:off x="419104" y="6362700"/>
            <a:ext cx="3666873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6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MOMENTUM WORLDWIDE 2020 IN CONFIDENCE. </a:t>
            </a:r>
            <a:br>
              <a:rPr lang="en" sz="6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DOCUMENT MAY NOT BE DISTRIBUTED OR COPIED WITHOUT PRIOR CONSENT.</a:t>
            </a:r>
            <a:endParaRPr sz="6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9255911" y="1376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103" y="1"/>
            <a:ext cx="2971797" cy="28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419100" y="495302"/>
            <a:ext cx="11353800" cy="91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800"/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/>
          <p:nvPr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MOMENTUM WORLDWIDE 2020 IN CONFIDENCE. </a:t>
            </a:r>
            <a:b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DOCUMENT MAY NOT BE DISTRIBUTED OR COPIED WITHOUT PRIOR CONSENT.</a:t>
            </a:r>
            <a:endParaRPr sz="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9255911" y="1376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103" y="1"/>
            <a:ext cx="2971797" cy="28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um Image">
  <p:cSld name="Medium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body" idx="1"/>
          </p:nvPr>
        </p:nvSpPr>
        <p:spPr>
          <a:xfrm>
            <a:off x="6134101" y="1"/>
            <a:ext cx="6057900" cy="684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5079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48258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 b="0" i="0">
                <a:latin typeface="Arial"/>
                <a:ea typeface="Arial"/>
                <a:cs typeface="Arial"/>
                <a:sym typeface="Arial"/>
              </a:defRPr>
            </a:lvl2pPr>
            <a:lvl3pPr marL="1828754" lvl="2" indent="-457189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 i="0">
                <a:latin typeface="Arial"/>
                <a:ea typeface="Arial"/>
                <a:cs typeface="Arial"/>
                <a:sym typeface="Arial"/>
              </a:defRPr>
            </a:lvl3pPr>
            <a:lvl4pPr marL="2438339" lvl="3" indent="-431789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4pPr>
            <a:lvl5pPr marL="3047924" lvl="4" indent="-431789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5pPr>
            <a:lvl6pPr marL="3657509" lvl="5" indent="-431789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419100" y="502784"/>
            <a:ext cx="4876800" cy="14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800"/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2"/>
          </p:nvPr>
        </p:nvSpPr>
        <p:spPr>
          <a:xfrm>
            <a:off x="419100" y="1981201"/>
            <a:ext cx="4876800" cy="4391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979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467" b="0" i="0">
                <a:latin typeface="Arial"/>
                <a:ea typeface="Arial"/>
                <a:cs typeface="Arial"/>
                <a:sym typeface="Arial"/>
              </a:defRPr>
            </a:lvl2pPr>
            <a:lvl3pPr marL="1828754" lvl="2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 b="0" i="0">
                <a:latin typeface="Arial"/>
                <a:ea typeface="Arial"/>
                <a:cs typeface="Arial"/>
                <a:sym typeface="Arial"/>
              </a:defRPr>
            </a:lvl3pPr>
            <a:lvl4pPr marL="2438339" lvl="3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 b="0" i="0">
                <a:latin typeface="Arial"/>
                <a:ea typeface="Arial"/>
                <a:cs typeface="Arial"/>
                <a:sym typeface="Arial"/>
              </a:defRPr>
            </a:lvl4pPr>
            <a:lvl5pPr marL="3047924" lvl="4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 b="0" i="0"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/>
          <p:nvPr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MOMENTUM WORLDWIDE 2020 IN CONFIDENCE. </a:t>
            </a:r>
            <a:b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DOCUMENT MAY NOT BE DISTRIBUTED OR COPIED WITHOUT PRIOR CONSENT.</a:t>
            </a:r>
            <a:endParaRPr sz="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9255911" y="1376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103" y="1"/>
            <a:ext cx="2971797" cy="28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">
  <p:cSld name="Large Imag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4381501" y="1"/>
            <a:ext cx="7810500" cy="684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979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467" b="0" i="0">
                <a:latin typeface="Arial"/>
                <a:ea typeface="Arial"/>
                <a:cs typeface="Arial"/>
                <a:sym typeface="Arial"/>
              </a:defRPr>
            </a:lvl2pPr>
            <a:lvl3pPr marL="1828754" lvl="2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 b="0" i="0">
                <a:latin typeface="Arial"/>
                <a:ea typeface="Arial"/>
                <a:cs typeface="Arial"/>
                <a:sym typeface="Arial"/>
              </a:defRPr>
            </a:lvl3pPr>
            <a:lvl4pPr marL="2438339" lvl="3" indent="-37252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 b="0" i="0">
                <a:latin typeface="Arial"/>
                <a:ea typeface="Arial"/>
                <a:cs typeface="Arial"/>
                <a:sym typeface="Arial"/>
              </a:defRPr>
            </a:lvl4pPr>
            <a:lvl5pPr marL="3047924" lvl="4" indent="-37252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 b="0" i="0">
                <a:latin typeface="Arial"/>
                <a:ea typeface="Arial"/>
                <a:cs typeface="Arial"/>
                <a:sym typeface="Arial"/>
              </a:defRPr>
            </a:lvl5pPr>
            <a:lvl6pPr marL="3657509" lvl="5" indent="-431789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9101" y="502786"/>
            <a:ext cx="3390900" cy="140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800"/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419101" y="1981201"/>
            <a:ext cx="33909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979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467" b="0" i="0">
                <a:latin typeface="Arial"/>
                <a:ea typeface="Arial"/>
                <a:cs typeface="Arial"/>
                <a:sym typeface="Arial"/>
              </a:defRPr>
            </a:lvl2pPr>
            <a:lvl3pPr marL="1828754" lvl="2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 b="0" i="0">
                <a:latin typeface="Arial"/>
                <a:ea typeface="Arial"/>
                <a:cs typeface="Arial"/>
                <a:sym typeface="Arial"/>
              </a:defRPr>
            </a:lvl3pPr>
            <a:lvl4pPr marL="2438339" lvl="3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 b="0" i="0">
                <a:latin typeface="Arial"/>
                <a:ea typeface="Arial"/>
                <a:cs typeface="Arial"/>
                <a:sym typeface="Arial"/>
              </a:defRPr>
            </a:lvl4pPr>
            <a:lvl5pPr marL="3047924" lvl="4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 b="0" i="0"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/>
          <p:nvPr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MOMENTUM WORLDWIDE 2020 IN CONFIDENCE. </a:t>
            </a:r>
            <a:b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DOCUMENT MAY NOT BE DISTRIBUTED OR COPIED WITHOUT PRIOR CONSENT.</a:t>
            </a:r>
            <a:endParaRPr sz="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9255911" y="1376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103" y="1"/>
            <a:ext cx="2971797" cy="28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-Bleed Image">
  <p:cSld name="Full-Bleed Image">
    <p:bg>
      <p:bgPr>
        <a:solidFill>
          <a:srgbClr val="6BF0D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-1" y="1"/>
            <a:ext cx="12192001" cy="684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979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467" b="0" i="0">
                <a:latin typeface="Arial"/>
                <a:ea typeface="Arial"/>
                <a:cs typeface="Arial"/>
                <a:sym typeface="Arial"/>
              </a:defRPr>
            </a:lvl2pPr>
            <a:lvl3pPr marL="1828754" lvl="2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 b="0" i="0">
                <a:latin typeface="Arial"/>
                <a:ea typeface="Arial"/>
                <a:cs typeface="Arial"/>
                <a:sym typeface="Arial"/>
              </a:defRPr>
            </a:lvl3pPr>
            <a:lvl4pPr marL="2438339" lvl="3" indent="-37252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 b="0" i="0">
                <a:latin typeface="Arial"/>
                <a:ea typeface="Arial"/>
                <a:cs typeface="Arial"/>
                <a:sym typeface="Arial"/>
              </a:defRPr>
            </a:lvl4pPr>
            <a:lvl5pPr marL="3047924" lvl="4" indent="-37252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 b="0" i="0">
                <a:latin typeface="Arial"/>
                <a:ea typeface="Arial"/>
                <a:cs typeface="Arial"/>
                <a:sym typeface="Arial"/>
              </a:defRPr>
            </a:lvl5pPr>
            <a:lvl6pPr marL="3657509" lvl="5" indent="-431789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419100" y="502786"/>
            <a:ext cx="4876800" cy="140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 Black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2"/>
          </p:nvPr>
        </p:nvSpPr>
        <p:spPr>
          <a:xfrm>
            <a:off x="419100" y="1981201"/>
            <a:ext cx="48768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0639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979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4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lvl="2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38099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/>
          <p:nvPr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MOMENTUM WORLDWIDE 2020 IN CONFIDENCE. </a:t>
            </a:r>
            <a:b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DOCUMENT MAY NOT BE DISTRIBUTED OR COPIED WITHOUT PRIOR CONSENT.</a:t>
            </a:r>
            <a:endParaRPr sz="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9255911" y="1376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103" y="1"/>
            <a:ext cx="2971797" cy="28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bg>
      <p:bgPr>
        <a:solidFill>
          <a:srgbClr val="6B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2" y="1943099"/>
            <a:ext cx="10928348" cy="1447801"/>
          </a:xfrm>
        </p:spPr>
        <p:txBody>
          <a:bodyPr lIns="0" tIns="0" rIns="0" bIns="0" anchor="t">
            <a:noAutofit/>
          </a:bodyPr>
          <a:lstStyle>
            <a:lvl1pPr>
              <a:defRPr sz="138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FD5B7-22A8-C34C-A750-33FFC8D2C34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2" y="3476791"/>
            <a:ext cx="10928348" cy="150018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2" y="6362700"/>
            <a:ext cx="3666873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9" name="Google Shape;61;p15">
            <a:extLst>
              <a:ext uri="{FF2B5EF4-FFF2-40B4-BE49-F238E27FC236}">
                <a16:creationId xmlns:a16="http://schemas.microsoft.com/office/drawing/2014/main" id="{C212A1C8-6E15-A045-977E-093E502A3A6D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oogle Shape;131;p29">
            <a:extLst>
              <a:ext uri="{FF2B5EF4-FFF2-40B4-BE49-F238E27FC236}">
                <a16:creationId xmlns:a16="http://schemas.microsoft.com/office/drawing/2014/main" id="{7FF81CC7-7497-9841-A13A-CF899AF3CFE0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128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 Black">
  <p:cSld name="Key Statement Black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419100" y="502786"/>
            <a:ext cx="11353800" cy="5859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 Black"/>
              <a:buNone/>
              <a:defRPr sz="5467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6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MOMENTUM WORLDWIDE 2020 IN CONFIDENCE. </a:t>
            </a:r>
            <a:br>
              <a:rPr lang="en" sz="6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DOCUMENT MAY NOT BE DISTRIBUTED OR COPIED WITHOUT PRIOR CONSENT.</a:t>
            </a:r>
            <a:endParaRPr sz="6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>
            <a:spLocks noGrp="1"/>
          </p:cNvSpPr>
          <p:nvPr>
            <p:ph type="sldNum" idx="12"/>
          </p:nvPr>
        </p:nvSpPr>
        <p:spPr>
          <a:xfrm>
            <a:off x="9255911" y="1376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103" y="1"/>
            <a:ext cx="2971797" cy="28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 White">
  <p:cSld name="Key Statement White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19100" y="502783"/>
            <a:ext cx="11353800" cy="585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 Black"/>
              <a:buNone/>
              <a:defRPr sz="5467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MOMENTUM WORLDWIDE 2020 IN CONFIDENCE. </a:t>
            </a:r>
            <a:b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DOCUMENT MAY NOT BE DISTRIBUTED OR COPIED WITHOUT PRIOR CONSENT.</a:t>
            </a:r>
            <a:endParaRPr sz="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6"/>
          <p:cNvSpPr txBox="1">
            <a:spLocks noGrp="1"/>
          </p:cNvSpPr>
          <p:nvPr>
            <p:ph type="sldNum" idx="12"/>
          </p:nvPr>
        </p:nvSpPr>
        <p:spPr>
          <a:xfrm>
            <a:off x="9255911" y="1376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103" y="1"/>
            <a:ext cx="2971797" cy="28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004AD6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>
            <a:spLocks noGrp="1"/>
          </p:cNvSpPr>
          <p:nvPr>
            <p:ph type="ctrTitle"/>
          </p:nvPr>
        </p:nvSpPr>
        <p:spPr>
          <a:xfrm>
            <a:off x="419100" y="495300"/>
            <a:ext cx="108585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subTitle" idx="1"/>
          </p:nvPr>
        </p:nvSpPr>
        <p:spPr>
          <a:xfrm>
            <a:off x="419100" y="5470892"/>
            <a:ext cx="10858500" cy="4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9"/>
          <p:cNvSpPr txBox="1"/>
          <p:nvPr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MOMENTUM WORLDWIDE 2021 IN CONFIDENCE. </a:t>
            </a:r>
            <a:br>
              <a:rPr lang="en-US" sz="600" b="0" i="0" u="none" strike="noStrike" cap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US" sz="600" b="0" i="0" u="none" strike="noStrike" cap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7" name="Google Shape;1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565" y="235381"/>
            <a:ext cx="913550" cy="1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791701" y="2476502"/>
            <a:ext cx="4381498" cy="41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009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um Image">
  <p:cSld name="1_Medium Image">
    <p:bg>
      <p:bgPr>
        <a:solidFill>
          <a:srgbClr val="004AD6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rgbClr val="FFFF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ln>
                <a:noFill/>
              </a:ln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7"/>
          <p:cNvSpPr txBox="1">
            <a:spLocks noGrp="1"/>
          </p:cNvSpPr>
          <p:nvPr>
            <p:ph type="title"/>
          </p:nvPr>
        </p:nvSpPr>
        <p:spPr>
          <a:xfrm>
            <a:off x="419100" y="502784"/>
            <a:ext cx="4876800" cy="14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Black"/>
              <a:buNone/>
              <a:defRPr sz="2800">
                <a:solidFill>
                  <a:srgbClr val="F500C2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1"/>
          </p:nvPr>
        </p:nvSpPr>
        <p:spPr>
          <a:xfrm>
            <a:off x="419100" y="1981200"/>
            <a:ext cx="4876800" cy="439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i="0">
                <a:solidFill>
                  <a:srgbClr val="F500C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/>
            </a:lvl2pPr>
            <a:lvl3pPr marL="1371600" lvl="2" indent="-304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i="0"/>
            </a:lvl3pPr>
            <a:lvl4pPr marL="1828800" lvl="3" indent="-304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i="0"/>
            </a:lvl4pPr>
            <a:lvl5pPr marL="2286000" lvl="4" indent="-304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i="0"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37"/>
          <p:cNvSpPr txBox="1"/>
          <p:nvPr/>
        </p:nvSpPr>
        <p:spPr>
          <a:xfrm>
            <a:off x="-1" y="7483814"/>
            <a:ext cx="12192000" cy="5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make sure that page numbers, graphic patterns, legal, and the logo bug are all visible over images.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93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rmAutofit/>
          </a:bodyPr>
          <a:lstStyle>
            <a:lvl1pPr>
              <a:defRPr sz="28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199"/>
            <a:ext cx="11353800" cy="4381499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oogle Shape;61;p15">
            <a:extLst>
              <a:ext uri="{FF2B5EF4-FFF2-40B4-BE49-F238E27FC236}">
                <a16:creationId xmlns:a16="http://schemas.microsoft.com/office/drawing/2014/main" id="{E19D577F-26F4-7E45-B7F8-60688F647522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1;p29">
            <a:extLst>
              <a:ext uri="{FF2B5EF4-FFF2-40B4-BE49-F238E27FC236}">
                <a16:creationId xmlns:a16="http://schemas.microsoft.com/office/drawing/2014/main" id="{8478335E-1040-D545-9443-FD550AA08922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11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oogle Shape;61;p15">
            <a:extLst>
              <a:ext uri="{FF2B5EF4-FFF2-40B4-BE49-F238E27FC236}">
                <a16:creationId xmlns:a16="http://schemas.microsoft.com/office/drawing/2014/main" id="{D9DB8F09-1A3E-D24C-97E2-DAB9988D1DF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1;p29">
            <a:extLst>
              <a:ext uri="{FF2B5EF4-FFF2-40B4-BE49-F238E27FC236}">
                <a16:creationId xmlns:a16="http://schemas.microsoft.com/office/drawing/2014/main" id="{E66248C5-863E-E244-AD3D-6883D351387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83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oogle Shape;61;p15">
            <a:extLst>
              <a:ext uri="{FF2B5EF4-FFF2-40B4-BE49-F238E27FC236}">
                <a16:creationId xmlns:a16="http://schemas.microsoft.com/office/drawing/2014/main" id="{C50062A9-988A-9E47-B3E6-F36C9C911A2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35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4100" y="1"/>
            <a:ext cx="6057900" cy="6842616"/>
          </a:xfrm>
        </p:spPr>
        <p:txBody>
          <a:bodyPr/>
          <a:lstStyle>
            <a:lvl1pPr>
              <a:defRPr sz="3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28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2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20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20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4"/>
            <a:ext cx="4876800" cy="1402216"/>
          </a:xfr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4876800" cy="439121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Google Shape;61;p15">
            <a:extLst>
              <a:ext uri="{FF2B5EF4-FFF2-40B4-BE49-F238E27FC236}">
                <a16:creationId xmlns:a16="http://schemas.microsoft.com/office/drawing/2014/main" id="{C310EF45-0C75-C94C-BAF7-4F13C37E434F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10D5F239-274C-3A42-A30B-DA9E3B515CE7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64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81500" y="1"/>
            <a:ext cx="7810500" cy="6842616"/>
          </a:xfrm>
        </p:spPr>
        <p:txBody>
          <a:bodyPr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5"/>
            <a:ext cx="3390900" cy="1402215"/>
          </a:xfr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3390900" cy="438150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4241297-F1AB-A540-980A-2B7280A3C3EA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Google Shape;61;p15">
            <a:extLst>
              <a:ext uri="{FF2B5EF4-FFF2-40B4-BE49-F238E27FC236}">
                <a16:creationId xmlns:a16="http://schemas.microsoft.com/office/drawing/2014/main" id="{A02C1BA6-8F26-8044-9EE8-77EBD2DCB1B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056" y="63670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0F02FDE9-AB3A-4040-B01E-2925DC7470E0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32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solidFill>
          <a:srgbClr val="6B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38ACC7-CDE9-5A4D-8C9F-4C8A3AA21D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-1" y="1"/>
            <a:ext cx="12192001" cy="6842616"/>
          </a:xfrm>
        </p:spPr>
        <p:txBody>
          <a:bodyPr>
            <a:normAutofit/>
          </a:bodyPr>
          <a:lstStyle>
            <a:lvl1pPr>
              <a:defRPr sz="16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1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A2869-8B17-B544-9CFF-DC5C2F7D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2785"/>
            <a:ext cx="4876800" cy="1402215"/>
          </a:xfr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4935-B3BD-8E40-9960-885DD980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81200"/>
            <a:ext cx="4876800" cy="4381500"/>
          </a:xfrm>
        </p:spPr>
        <p:txBody>
          <a:bodyPr lIns="0" tIns="0" rIns="0" bIns="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B0E404F-A1D2-9545-8298-188175AE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oogle Shape;246;p40">
            <a:extLst>
              <a:ext uri="{FF2B5EF4-FFF2-40B4-BE49-F238E27FC236}">
                <a16:creationId xmlns:a16="http://schemas.microsoft.com/office/drawing/2014/main" id="{3ACC2C59-E23A-B541-BE94-2A89478F4713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1;p29">
            <a:extLst>
              <a:ext uri="{FF2B5EF4-FFF2-40B4-BE49-F238E27FC236}">
                <a16:creationId xmlns:a16="http://schemas.microsoft.com/office/drawing/2014/main" id="{2012730B-248A-AF4E-8BC6-9F6D785B39C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B68A82A1-3E1A-344A-82B4-7106369297B3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7942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Image">
    <p:bg>
      <p:bgPr>
        <a:solidFill>
          <a:srgbClr val="6BF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827E1D-223C-C347-B356-D32B75A405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ED602-E314-A946-9574-9E4B113AC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502785"/>
            <a:ext cx="11353800" cy="5859916"/>
          </a:xfrm>
        </p:spPr>
        <p:txBody>
          <a:bodyPr lIns="0" tIns="0" rIns="0" bIns="0" anchor="ctr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KEY STATEMENT</a:t>
            </a:r>
            <a:br>
              <a:rPr lang="en-US"/>
            </a:br>
            <a:r>
              <a:rPr lang="en-US"/>
              <a:t>OVER IMAGE</a:t>
            </a: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B5322F6A-B753-B345-B06B-30A15290EC5C}"/>
              </a:ext>
            </a:extLst>
          </p:cNvPr>
          <p:cNvSpPr txBox="1"/>
          <p:nvPr userDrawn="1"/>
        </p:nvSpPr>
        <p:spPr>
          <a:xfrm>
            <a:off x="419100" y="6362700"/>
            <a:ext cx="3666875" cy="4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© MOMENTUM WORLDWIDE 2021 IN CONFIDENCE. </a:t>
            </a:r>
            <a:b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r>
              <a:rPr lang="en" sz="6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THIS DOCUMENT MAY NOT BE DISTRIBUTED OR COPIED WITHOUT PRIOR CONSENT.</a:t>
            </a:r>
            <a:endParaRPr sz="600" b="0" i="0" u="none" strike="noStrike" cap="none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EEEEC9-5554-964E-A3DA-B9C1880B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5910" y="13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Google Shape;246;p40">
            <a:extLst>
              <a:ext uri="{FF2B5EF4-FFF2-40B4-BE49-F238E27FC236}">
                <a16:creationId xmlns:a16="http://schemas.microsoft.com/office/drawing/2014/main" id="{26E1E9E5-73FE-B34D-B602-67BA32A6FD44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6460" y="63550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1;p29">
            <a:extLst>
              <a:ext uri="{FF2B5EF4-FFF2-40B4-BE49-F238E27FC236}">
                <a16:creationId xmlns:a16="http://schemas.microsoft.com/office/drawing/2014/main" id="{925DFFA0-2E05-C74C-9D8E-058A96D6194D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102" y="0"/>
            <a:ext cx="2971798" cy="28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698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E2858-06F6-E845-A5E6-D742407A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FE26-3B7A-DF48-9126-B2DF9FEF7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485901"/>
            <a:ext cx="11353800" cy="4876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FCF4-9159-0C44-AC0F-17B414A7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3709" y="1697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28A7D70B-BA5B-454D-9E9C-85AA311AB7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8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59" r:id="rId8"/>
    <p:sldLayoutId id="2147483882" r:id="rId9"/>
    <p:sldLayoutId id="2147483883" r:id="rId10"/>
    <p:sldLayoutId id="2147483884" r:id="rId11"/>
    <p:sldLayoutId id="2147483804" r:id="rId12"/>
    <p:sldLayoutId id="2147483792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spcAft>
          <a:spcPts val="1600"/>
        </a:spcAft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104">
          <p15:clr>
            <a:srgbClr val="F26B43"/>
          </p15:clr>
        </p15:guide>
        <p15:guide id="2" pos="264">
          <p15:clr>
            <a:srgbClr val="9FCC3B"/>
          </p15:clr>
        </p15:guide>
        <p15:guide id="3" pos="3384">
          <p15:clr>
            <a:srgbClr val="547EBF"/>
          </p15:clr>
        </p15:guide>
        <p15:guide id="4" pos="7416">
          <p15:clr>
            <a:srgbClr val="9FCC3B"/>
          </p15:clr>
        </p15:guide>
        <p15:guide id="5" pos="3072">
          <p15:clr>
            <a:srgbClr val="F26B43"/>
          </p15:clr>
        </p15:guide>
        <p15:guide id="6" pos="2712">
          <p15:clr>
            <a:srgbClr val="547EBF"/>
          </p15:clr>
        </p15:guide>
        <p15:guide id="7" pos="2448">
          <p15:clr>
            <a:srgbClr val="F26B43"/>
          </p15:clr>
        </p15:guide>
        <p15:guide id="8" pos="3024">
          <p15:clr>
            <a:srgbClr val="F26B43"/>
          </p15:clr>
        </p15:guide>
        <p15:guide id="9" pos="3336">
          <p15:clr>
            <a:srgbClr val="547EBF"/>
          </p15:clr>
        </p15:guide>
        <p15:guide id="10" pos="2400">
          <p15:clr>
            <a:srgbClr val="F26B43"/>
          </p15:clr>
        </p15:guide>
        <p15:guide id="11" pos="2760">
          <p15:clr>
            <a:srgbClr val="547EBF"/>
          </p15:clr>
        </p15:guide>
        <p15:guide id="12" pos="1824">
          <p15:clr>
            <a:srgbClr val="F26B43"/>
          </p15:clr>
        </p15:guide>
        <p15:guide id="13" pos="1464">
          <p15:clr>
            <a:srgbClr val="547EBF"/>
          </p15:clr>
        </p15:guide>
        <p15:guide id="14" pos="1200">
          <p15:clr>
            <a:srgbClr val="F26B43"/>
          </p15:clr>
        </p15:guide>
        <p15:guide id="15" pos="528">
          <p15:clr>
            <a:srgbClr val="F26B43"/>
          </p15:clr>
        </p15:guide>
        <p15:guide id="16" pos="840">
          <p15:clr>
            <a:srgbClr val="547EBF"/>
          </p15:clr>
        </p15:guide>
        <p15:guide id="17" pos="576">
          <p15:clr>
            <a:srgbClr val="F26B43"/>
          </p15:clr>
        </p15:guide>
        <p15:guide id="19" pos="888">
          <p15:clr>
            <a:srgbClr val="547EBF"/>
          </p15:clr>
        </p15:guide>
        <p15:guide id="20" pos="1152">
          <p15:clr>
            <a:srgbClr val="F26B43"/>
          </p15:clr>
        </p15:guide>
        <p15:guide id="21" pos="1512">
          <p15:clr>
            <a:srgbClr val="547EBF"/>
          </p15:clr>
        </p15:guide>
        <p15:guide id="22" pos="1776">
          <p15:clr>
            <a:srgbClr val="F26B43"/>
          </p15:clr>
        </p15:guide>
        <p15:guide id="23" pos="2088">
          <p15:clr>
            <a:srgbClr val="547EBF"/>
          </p15:clr>
        </p15:guide>
        <p15:guide id="24" pos="2136">
          <p15:clr>
            <a:srgbClr val="547EBF"/>
          </p15:clr>
        </p15:guide>
        <p15:guide id="25" orient="horz" pos="3072">
          <p15:clr>
            <a:srgbClr val="F26B43"/>
          </p15:clr>
        </p15:guide>
        <p15:guide id="26" orient="horz" pos="2448">
          <p15:clr>
            <a:srgbClr val="F26B43"/>
          </p15:clr>
        </p15:guide>
        <p15:guide id="27" orient="horz" pos="312">
          <p15:clr>
            <a:srgbClr val="9FCC3B"/>
          </p15:clr>
        </p15:guide>
        <p15:guide id="28" orient="horz" pos="2496">
          <p15:clr>
            <a:srgbClr val="F26B43"/>
          </p15:clr>
        </p15:guide>
        <p15:guide id="29" orient="horz" pos="3120">
          <p15:clr>
            <a:srgbClr val="F26B43"/>
          </p15:clr>
        </p15:guide>
        <p15:guide id="30" orient="horz" pos="4008">
          <p15:clr>
            <a:srgbClr val="9FCC3B"/>
          </p15:clr>
        </p15:guide>
        <p15:guide id="31" orient="horz" pos="2760">
          <p15:clr>
            <a:srgbClr val="547EBF"/>
          </p15:clr>
        </p15:guide>
        <p15:guide id="32" orient="horz" pos="2808">
          <p15:clr>
            <a:srgbClr val="547EBF"/>
          </p15:clr>
        </p15:guide>
        <p15:guide id="33" pos="7152">
          <p15:clr>
            <a:srgbClr val="F26B43"/>
          </p15:clr>
        </p15:guide>
        <p15:guide id="34" pos="5592">
          <p15:clr>
            <a:srgbClr val="547EBF"/>
          </p15:clr>
        </p15:guide>
        <p15:guide id="35" pos="5544">
          <p15:clr>
            <a:srgbClr val="547EBF"/>
          </p15:clr>
        </p15:guide>
        <p15:guide id="36" pos="5904">
          <p15:clr>
            <a:srgbClr val="F26B43"/>
          </p15:clr>
        </p15:guide>
        <p15:guide id="37" pos="5856">
          <p15:clr>
            <a:srgbClr val="F26B43"/>
          </p15:clr>
        </p15:guide>
        <p15:guide id="38" pos="6216">
          <p15:clr>
            <a:srgbClr val="547EBF"/>
          </p15:clr>
        </p15:guide>
        <p15:guide id="39" pos="6168">
          <p15:clr>
            <a:srgbClr val="547EBF"/>
          </p15:clr>
        </p15:guide>
        <p15:guide id="40" pos="6792">
          <p15:clr>
            <a:srgbClr val="547EBF"/>
          </p15:clr>
        </p15:guide>
        <p15:guide id="41" pos="6840">
          <p15:clr>
            <a:srgbClr val="547EBF"/>
          </p15:clr>
        </p15:guide>
        <p15:guide id="42" pos="6480">
          <p15:clr>
            <a:srgbClr val="F26B43"/>
          </p15:clr>
        </p15:guide>
        <p15:guide id="43" pos="6528">
          <p15:clr>
            <a:srgbClr val="F26B43"/>
          </p15:clr>
        </p15:guide>
        <p15:guide id="44" pos="4344">
          <p15:clr>
            <a:srgbClr val="547EBF"/>
          </p15:clr>
        </p15:guide>
        <p15:guide id="45" pos="4608">
          <p15:clr>
            <a:srgbClr val="F26B43"/>
          </p15:clr>
        </p15:guide>
        <p15:guide id="46" pos="4656">
          <p15:clr>
            <a:srgbClr val="F26B43"/>
          </p15:clr>
        </p15:guide>
        <p15:guide id="47" pos="4920">
          <p15:clr>
            <a:srgbClr val="547EBF"/>
          </p15:clr>
        </p15:guide>
        <p15:guide id="48" pos="4968">
          <p15:clr>
            <a:srgbClr val="547EBF"/>
          </p15:clr>
        </p15:guide>
        <p15:guide id="49" pos="5280">
          <p15:clr>
            <a:srgbClr val="F26B43"/>
          </p15:clr>
        </p15:guide>
        <p15:guide id="50" pos="5232">
          <p15:clr>
            <a:srgbClr val="F26B43"/>
          </p15:clr>
        </p15:guide>
        <p15:guide id="51" pos="3648">
          <p15:clr>
            <a:srgbClr val="F26B43"/>
          </p15:clr>
        </p15:guide>
        <p15:guide id="52" pos="3696">
          <p15:clr>
            <a:srgbClr val="F26B43"/>
          </p15:clr>
        </p15:guide>
        <p15:guide id="53" pos="3984">
          <p15:clr>
            <a:srgbClr val="F26B43"/>
          </p15:clr>
        </p15:guide>
        <p15:guide id="54" pos="4296">
          <p15:clr>
            <a:srgbClr val="547EBF"/>
          </p15:clr>
        </p15:guide>
        <p15:guide id="56" pos="3840">
          <p15:clr>
            <a:srgbClr val="547EBF"/>
          </p15:clr>
        </p15:guide>
        <p15:guide id="57" pos="4032">
          <p15:clr>
            <a:srgbClr val="F26B43"/>
          </p15:clr>
        </p15:guide>
        <p15:guide id="58" orient="horz" pos="1248">
          <p15:clr>
            <a:srgbClr val="F26B43"/>
          </p15:clr>
        </p15:guide>
        <p15:guide id="59" orient="horz" pos="1200">
          <p15:clr>
            <a:srgbClr val="F26B43"/>
          </p15:clr>
        </p15:guide>
        <p15:guide id="60" orient="horz" pos="1560">
          <p15:clr>
            <a:srgbClr val="547EBF"/>
          </p15:clr>
        </p15:guide>
        <p15:guide id="61" orient="horz" pos="1512">
          <p15:clr>
            <a:srgbClr val="547EBF"/>
          </p15:clr>
        </p15:guide>
        <p15:guide id="62" orient="horz" pos="1824">
          <p15:clr>
            <a:srgbClr val="F26B43"/>
          </p15:clr>
        </p15:guide>
        <p15:guide id="63" orient="horz" pos="1872">
          <p15:clr>
            <a:srgbClr val="F26B43"/>
          </p15:clr>
        </p15:guide>
        <p15:guide id="64" orient="horz" pos="2136">
          <p15:clr>
            <a:srgbClr val="547EBF"/>
          </p15:clr>
        </p15:guide>
        <p15:guide id="65" orient="horz" pos="2184">
          <p15:clr>
            <a:srgbClr val="547EBF"/>
          </p15:clr>
        </p15:guide>
        <p15:guide id="66" orient="horz" pos="576">
          <p15:clr>
            <a:srgbClr val="F26B43"/>
          </p15:clr>
        </p15:guide>
        <p15:guide id="67" orient="horz" pos="624">
          <p15:clr>
            <a:srgbClr val="F26B43"/>
          </p15:clr>
        </p15:guide>
        <p15:guide id="68" orient="horz" pos="936">
          <p15:clr>
            <a:srgbClr val="547EBF"/>
          </p15:clr>
        </p15:guide>
        <p15:guide id="69" orient="horz" pos="888">
          <p15:clr>
            <a:srgbClr val="547EBF"/>
          </p15:clr>
        </p15:guide>
        <p15:guide id="70" orient="horz" pos="3384">
          <p15:clr>
            <a:srgbClr val="547EBF"/>
          </p15:clr>
        </p15:guide>
        <p15:guide id="71" orient="horz" pos="3432">
          <p15:clr>
            <a:srgbClr val="547EBF"/>
          </p15:clr>
        </p15:guide>
        <p15:guide id="72" orient="horz" pos="3696">
          <p15:clr>
            <a:srgbClr val="F26B43"/>
          </p15:clr>
        </p15:guide>
        <p15:guide id="73" orient="horz" pos="37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9100" y="495302"/>
            <a:ext cx="11353800" cy="91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9100" y="1485902"/>
            <a:ext cx="11353800" cy="487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9323709" y="1697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7" r:id="rId5"/>
    <p:sldLayoutId id="2147483668" r:id="rId6"/>
    <p:sldLayoutId id="2147483670" r:id="rId7"/>
    <p:sldLayoutId id="2147483671" r:id="rId8"/>
    <p:sldLayoutId id="2147483885" r:id="rId9"/>
    <p:sldLayoutId id="214748388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104" userDrawn="1">
          <p15:clr>
            <a:srgbClr val="F26B43"/>
          </p15:clr>
        </p15:guide>
        <p15:guide id="2" pos="264" userDrawn="1">
          <p15:clr>
            <a:srgbClr val="9FCC3B"/>
          </p15:clr>
        </p15:guide>
        <p15:guide id="3" pos="3384" userDrawn="1">
          <p15:clr>
            <a:srgbClr val="547EBF"/>
          </p15:clr>
        </p15:guide>
        <p15:guide id="4" pos="7416" userDrawn="1">
          <p15:clr>
            <a:srgbClr val="9FCC3B"/>
          </p15:clr>
        </p15:guide>
        <p15:guide id="5" pos="3072" userDrawn="1">
          <p15:clr>
            <a:srgbClr val="F26B43"/>
          </p15:clr>
        </p15:guide>
        <p15:guide id="6" pos="2712" userDrawn="1">
          <p15:clr>
            <a:srgbClr val="547EBF"/>
          </p15:clr>
        </p15:guide>
        <p15:guide id="7" pos="2448" userDrawn="1">
          <p15:clr>
            <a:srgbClr val="F26B43"/>
          </p15:clr>
        </p15:guide>
        <p15:guide id="8" pos="3024" userDrawn="1">
          <p15:clr>
            <a:srgbClr val="F26B43"/>
          </p15:clr>
        </p15:guide>
        <p15:guide id="9" pos="3336" userDrawn="1">
          <p15:clr>
            <a:srgbClr val="547EBF"/>
          </p15:clr>
        </p15:guide>
        <p15:guide id="10" pos="2400" userDrawn="1">
          <p15:clr>
            <a:srgbClr val="F26B43"/>
          </p15:clr>
        </p15:guide>
        <p15:guide id="11" pos="2760" userDrawn="1">
          <p15:clr>
            <a:srgbClr val="547EBF"/>
          </p15:clr>
        </p15:guide>
        <p15:guide id="12" pos="1824" userDrawn="1">
          <p15:clr>
            <a:srgbClr val="F26B43"/>
          </p15:clr>
        </p15:guide>
        <p15:guide id="13" pos="1464" userDrawn="1">
          <p15:clr>
            <a:srgbClr val="547EBF"/>
          </p15:clr>
        </p15:guide>
        <p15:guide id="14" pos="1200" userDrawn="1">
          <p15:clr>
            <a:srgbClr val="F26B43"/>
          </p15:clr>
        </p15:guide>
        <p15:guide id="15" pos="528" userDrawn="1">
          <p15:clr>
            <a:srgbClr val="F26B43"/>
          </p15:clr>
        </p15:guide>
        <p15:guide id="16" pos="840" userDrawn="1">
          <p15:clr>
            <a:srgbClr val="547EBF"/>
          </p15:clr>
        </p15:guide>
        <p15:guide id="17" pos="576" userDrawn="1">
          <p15:clr>
            <a:srgbClr val="F26B43"/>
          </p15:clr>
        </p15:guide>
        <p15:guide id="18" pos="888" userDrawn="1">
          <p15:clr>
            <a:srgbClr val="547EBF"/>
          </p15:clr>
        </p15:guide>
        <p15:guide id="19" pos="1152" userDrawn="1">
          <p15:clr>
            <a:srgbClr val="F26B43"/>
          </p15:clr>
        </p15:guide>
        <p15:guide id="20" pos="1512" userDrawn="1">
          <p15:clr>
            <a:srgbClr val="547EBF"/>
          </p15:clr>
        </p15:guide>
        <p15:guide id="21" pos="1776" userDrawn="1">
          <p15:clr>
            <a:srgbClr val="F26B43"/>
          </p15:clr>
        </p15:guide>
        <p15:guide id="22" pos="2088" userDrawn="1">
          <p15:clr>
            <a:srgbClr val="547EBF"/>
          </p15:clr>
        </p15:guide>
        <p15:guide id="23" pos="2136" userDrawn="1">
          <p15:clr>
            <a:srgbClr val="547EBF"/>
          </p15:clr>
        </p15:guide>
        <p15:guide id="24" orient="horz" pos="3072" userDrawn="1">
          <p15:clr>
            <a:srgbClr val="F26B43"/>
          </p15:clr>
        </p15:guide>
        <p15:guide id="25" orient="horz" pos="2448" userDrawn="1">
          <p15:clr>
            <a:srgbClr val="F26B43"/>
          </p15:clr>
        </p15:guide>
        <p15:guide id="26" orient="horz" pos="312" userDrawn="1">
          <p15:clr>
            <a:srgbClr val="9FCC3B"/>
          </p15:clr>
        </p15:guide>
        <p15:guide id="27" orient="horz" pos="2496" userDrawn="1">
          <p15:clr>
            <a:srgbClr val="F26B43"/>
          </p15:clr>
        </p15:guide>
        <p15:guide id="28" orient="horz" pos="3120" userDrawn="1">
          <p15:clr>
            <a:srgbClr val="F26B43"/>
          </p15:clr>
        </p15:guide>
        <p15:guide id="29" orient="horz" pos="4008" userDrawn="1">
          <p15:clr>
            <a:srgbClr val="9FCC3B"/>
          </p15:clr>
        </p15:guide>
        <p15:guide id="30" orient="horz" pos="2760" userDrawn="1">
          <p15:clr>
            <a:srgbClr val="547EBF"/>
          </p15:clr>
        </p15:guide>
        <p15:guide id="31" orient="horz" pos="2808" userDrawn="1">
          <p15:clr>
            <a:srgbClr val="547EBF"/>
          </p15:clr>
        </p15:guide>
        <p15:guide id="32" pos="7152" userDrawn="1">
          <p15:clr>
            <a:srgbClr val="F26B43"/>
          </p15:clr>
        </p15:guide>
        <p15:guide id="33" pos="5592" userDrawn="1">
          <p15:clr>
            <a:srgbClr val="547EBF"/>
          </p15:clr>
        </p15:guide>
        <p15:guide id="34" pos="5544" userDrawn="1">
          <p15:clr>
            <a:srgbClr val="547EBF"/>
          </p15:clr>
        </p15:guide>
        <p15:guide id="35" pos="5904" userDrawn="1">
          <p15:clr>
            <a:srgbClr val="F26B43"/>
          </p15:clr>
        </p15:guide>
        <p15:guide id="36" pos="5856" userDrawn="1">
          <p15:clr>
            <a:srgbClr val="F26B43"/>
          </p15:clr>
        </p15:guide>
        <p15:guide id="37" pos="6216" userDrawn="1">
          <p15:clr>
            <a:srgbClr val="547EBF"/>
          </p15:clr>
        </p15:guide>
        <p15:guide id="38" pos="6168" userDrawn="1">
          <p15:clr>
            <a:srgbClr val="547EBF"/>
          </p15:clr>
        </p15:guide>
        <p15:guide id="39" pos="6792" userDrawn="1">
          <p15:clr>
            <a:srgbClr val="547EBF"/>
          </p15:clr>
        </p15:guide>
        <p15:guide id="40" pos="6840" userDrawn="1">
          <p15:clr>
            <a:srgbClr val="547EBF"/>
          </p15:clr>
        </p15:guide>
        <p15:guide id="41" pos="6480" userDrawn="1">
          <p15:clr>
            <a:srgbClr val="F26B43"/>
          </p15:clr>
        </p15:guide>
        <p15:guide id="42" pos="6528" userDrawn="1">
          <p15:clr>
            <a:srgbClr val="F26B43"/>
          </p15:clr>
        </p15:guide>
        <p15:guide id="43" pos="4344" userDrawn="1">
          <p15:clr>
            <a:srgbClr val="547EBF"/>
          </p15:clr>
        </p15:guide>
        <p15:guide id="44" pos="4608" userDrawn="1">
          <p15:clr>
            <a:srgbClr val="F26B43"/>
          </p15:clr>
        </p15:guide>
        <p15:guide id="45" pos="4656" userDrawn="1">
          <p15:clr>
            <a:srgbClr val="F26B43"/>
          </p15:clr>
        </p15:guide>
        <p15:guide id="46" pos="4920" userDrawn="1">
          <p15:clr>
            <a:srgbClr val="547EBF"/>
          </p15:clr>
        </p15:guide>
        <p15:guide id="47" pos="4968" userDrawn="1">
          <p15:clr>
            <a:srgbClr val="547EBF"/>
          </p15:clr>
        </p15:guide>
        <p15:guide id="48" pos="5280" userDrawn="1">
          <p15:clr>
            <a:srgbClr val="F26B43"/>
          </p15:clr>
        </p15:guide>
        <p15:guide id="49" pos="5232" userDrawn="1">
          <p15:clr>
            <a:srgbClr val="F26B43"/>
          </p15:clr>
        </p15:guide>
        <p15:guide id="50" pos="3648" userDrawn="1">
          <p15:clr>
            <a:srgbClr val="F26B43"/>
          </p15:clr>
        </p15:guide>
        <p15:guide id="51" pos="3696" userDrawn="1">
          <p15:clr>
            <a:srgbClr val="F26B43"/>
          </p15:clr>
        </p15:guide>
        <p15:guide id="52" pos="3984" userDrawn="1">
          <p15:clr>
            <a:srgbClr val="F26B43"/>
          </p15:clr>
        </p15:guide>
        <p15:guide id="53" pos="4296" userDrawn="1">
          <p15:clr>
            <a:srgbClr val="547EBF"/>
          </p15:clr>
        </p15:guide>
        <p15:guide id="54" pos="3840" userDrawn="1">
          <p15:clr>
            <a:srgbClr val="547EBF"/>
          </p15:clr>
        </p15:guide>
        <p15:guide id="55" pos="4032" userDrawn="1">
          <p15:clr>
            <a:srgbClr val="F26B43"/>
          </p15:clr>
        </p15:guide>
        <p15:guide id="56" orient="horz" pos="1248" userDrawn="1">
          <p15:clr>
            <a:srgbClr val="F26B43"/>
          </p15:clr>
        </p15:guide>
        <p15:guide id="57" orient="horz" pos="1200" userDrawn="1">
          <p15:clr>
            <a:srgbClr val="F26B43"/>
          </p15:clr>
        </p15:guide>
        <p15:guide id="58" orient="horz" pos="1560" userDrawn="1">
          <p15:clr>
            <a:srgbClr val="547EBF"/>
          </p15:clr>
        </p15:guide>
        <p15:guide id="59" orient="horz" pos="1512" userDrawn="1">
          <p15:clr>
            <a:srgbClr val="547EBF"/>
          </p15:clr>
        </p15:guide>
        <p15:guide id="60" orient="horz" pos="1824" userDrawn="1">
          <p15:clr>
            <a:srgbClr val="F26B43"/>
          </p15:clr>
        </p15:guide>
        <p15:guide id="61" orient="horz" pos="1872" userDrawn="1">
          <p15:clr>
            <a:srgbClr val="F26B43"/>
          </p15:clr>
        </p15:guide>
        <p15:guide id="62" orient="horz" pos="2136" userDrawn="1">
          <p15:clr>
            <a:srgbClr val="547EBF"/>
          </p15:clr>
        </p15:guide>
        <p15:guide id="63" orient="horz" pos="2184" userDrawn="1">
          <p15:clr>
            <a:srgbClr val="547EBF"/>
          </p15:clr>
        </p15:guide>
        <p15:guide id="64" orient="horz" pos="576" userDrawn="1">
          <p15:clr>
            <a:srgbClr val="F26B43"/>
          </p15:clr>
        </p15:guide>
        <p15:guide id="65" orient="horz" pos="624" userDrawn="1">
          <p15:clr>
            <a:srgbClr val="F26B43"/>
          </p15:clr>
        </p15:guide>
        <p15:guide id="66" orient="horz" pos="936" userDrawn="1">
          <p15:clr>
            <a:srgbClr val="547EBF"/>
          </p15:clr>
        </p15:guide>
        <p15:guide id="67" orient="horz" pos="888" userDrawn="1">
          <p15:clr>
            <a:srgbClr val="547EBF"/>
          </p15:clr>
        </p15:guide>
        <p15:guide id="68" orient="horz" pos="3384" userDrawn="1">
          <p15:clr>
            <a:srgbClr val="547EBF"/>
          </p15:clr>
        </p15:guide>
        <p15:guide id="69" orient="horz" pos="3432" userDrawn="1">
          <p15:clr>
            <a:srgbClr val="547EBF"/>
          </p15:clr>
        </p15:guide>
        <p15:guide id="70" orient="horz" pos="3696" userDrawn="1">
          <p15:clr>
            <a:srgbClr val="F26B43"/>
          </p15:clr>
        </p15:guide>
        <p15:guide id="71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419100" y="1902178"/>
            <a:ext cx="10683840" cy="306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8000" b="1">
                <a:solidFill>
                  <a:srgbClr val="FFFF40"/>
                </a:solidFill>
                <a:latin typeface="Poppins"/>
                <a:ea typeface="Poppins"/>
                <a:cs typeface="Poppins"/>
                <a:sym typeface="Poppins"/>
              </a:rPr>
              <a:t>MILAGRO</a:t>
            </a:r>
            <a:r>
              <a:rPr lang="en-US" sz="6100" b="1">
                <a:solidFill>
                  <a:srgbClr val="FFFF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-US" b="1">
                <a:latin typeface="Poppins" panose="00000500000000000000" pitchFamily="2" charset="0"/>
                <a:ea typeface="Poppins"/>
                <a:cs typeface="Poppins" panose="00000500000000000000" pitchFamily="2" charset="0"/>
              </a:rPr>
            </a:br>
            <a:r>
              <a:rPr lang="en-US" sz="3200" b="1">
                <a:solidFill>
                  <a:srgbClr val="FFFF40"/>
                </a:solidFill>
                <a:latin typeface="Poppins"/>
                <a:ea typeface="Poppins"/>
                <a:cs typeface="Poppins"/>
                <a:sym typeface="Poppins"/>
              </a:rPr>
              <a:t>2023 MARGARITA MOBILE TOUR </a:t>
            </a:r>
            <a:r>
              <a:rPr lang="en-US" sz="3200" b="1">
                <a:solidFill>
                  <a:srgbClr val="FFFF40"/>
                </a:solidFill>
                <a:latin typeface="Poppins"/>
                <a:cs typeface="Poppins"/>
              </a:rPr>
              <a:t>RECAP</a:t>
            </a:r>
            <a:endParaRPr sz="3200">
              <a:solidFill>
                <a:srgbClr val="FFFF40"/>
              </a:solidFill>
              <a:latin typeface="Poppins"/>
              <a:cs typeface="Poppins"/>
            </a:endParaRPr>
          </a:p>
          <a:p>
            <a:r>
              <a:rPr lang="en-US" sz="2800">
                <a:solidFill>
                  <a:srgbClr val="FFFF40"/>
                </a:solidFill>
                <a:latin typeface="Poppins"/>
                <a:cs typeface="Poppins"/>
              </a:rPr>
              <a:t>ACTIVATION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cs typeface="Poppins"/>
              </a:rPr>
              <a:t>FLORIDA</a:t>
            </a:r>
            <a:endParaRPr lang="en-US"/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97048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5/28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132451"/>
              </p:ext>
            </p:extLst>
          </p:nvPr>
        </p:nvGraphicFramePr>
        <p:xfrm>
          <a:off x="7544610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2:37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349188"/>
              </p:ext>
            </p:extLst>
          </p:nvPr>
        </p:nvGraphicFramePr>
        <p:xfrm>
          <a:off x="3840749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5/29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2:06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4CE753EA-1CC9-5A3C-08B8-0EC42AE1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1882853"/>
            <a:ext cx="2743200" cy="2960914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AA9209FA-A939-C89C-90A0-27BCC4356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090" y="1763196"/>
            <a:ext cx="3465786" cy="3147677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62D124E2-0929-78DE-D86F-97E5BA6DC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69" y="1768381"/>
            <a:ext cx="4043855" cy="31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4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FLORIDA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93904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5/31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126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3:44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656262"/>
              </p:ext>
            </p:extLst>
          </p:nvPr>
        </p:nvGraphicFramePr>
        <p:xfrm>
          <a:off x="5404163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5:57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256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beach&#10;&#10;Description automatically generated">
            <a:extLst>
              <a:ext uri="{FF2B5EF4-FFF2-40B4-BE49-F238E27FC236}">
                <a16:creationId xmlns:a16="http://schemas.microsoft.com/office/drawing/2014/main" id="{54E02C2B-8382-14CA-D42F-76C1BBB8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" y="846083"/>
            <a:ext cx="2512855" cy="4114800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8D1FA963-3389-E026-0062-9B77370CE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710" y="847752"/>
            <a:ext cx="8221717" cy="403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4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TRANSPORT TO CALIFORNIA</a:t>
            </a:r>
            <a:endParaRPr lang="en-US"/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296795"/>
              </p:ext>
            </p:extLst>
          </p:nvPr>
        </p:nvGraphicFramePr>
        <p:xfrm>
          <a:off x="4385301" y="3194790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694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11:55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86659"/>
              </p:ext>
            </p:extLst>
          </p:nvPr>
        </p:nvGraphicFramePr>
        <p:xfrm>
          <a:off x="4326852" y="5940617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11:13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36BA8FCF-27E7-8CF5-99EF-D0CBF153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10" y="946533"/>
            <a:ext cx="11164613" cy="2140279"/>
          </a:xfrm>
          <a:prstGeom prst="rect">
            <a:avLst/>
          </a:prstGeom>
        </p:spPr>
      </p:pic>
      <p:pic>
        <p:nvPicPr>
          <p:cNvPr id="7" name="Picture 6" descr="A map of a road&#10;&#10;Description automatically generated">
            <a:extLst>
              <a:ext uri="{FF2B5EF4-FFF2-40B4-BE49-F238E27FC236}">
                <a16:creationId xmlns:a16="http://schemas.microsoft.com/office/drawing/2014/main" id="{D97029A0-9370-0C26-F9B6-18536D300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23" r="90" b="9205"/>
          <a:stretch/>
        </p:blipFill>
        <p:spPr>
          <a:xfrm>
            <a:off x="1650124" y="3981280"/>
            <a:ext cx="8500540" cy="19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3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TRANSPORT TO CALIFORNIA</a:t>
            </a:r>
            <a:endParaRPr lang="en-US"/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379935"/>
              </p:ext>
            </p:extLst>
          </p:nvPr>
        </p:nvGraphicFramePr>
        <p:xfrm>
          <a:off x="4385300" y="3431272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692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10:28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01761"/>
              </p:ext>
            </p:extLst>
          </p:nvPr>
        </p:nvGraphicFramePr>
        <p:xfrm>
          <a:off x="4248025" y="6006307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232.9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6:41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2F3768FF-BDEC-C880-6748-B6D772DF7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7" t="15820" r="7466" b="4687"/>
          <a:stretch/>
        </p:blipFill>
        <p:spPr>
          <a:xfrm>
            <a:off x="1439917" y="1036831"/>
            <a:ext cx="9115676" cy="2298550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60D302A7-61D5-4495-E391-F5447E59A6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14" t="5940" r="4717" b="13002"/>
          <a:stretch/>
        </p:blipFill>
        <p:spPr>
          <a:xfrm>
            <a:off x="2057400" y="4274532"/>
            <a:ext cx="8090637" cy="17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13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337150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54.1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1:56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16967"/>
              </p:ext>
            </p:extLst>
          </p:nvPr>
        </p:nvGraphicFramePr>
        <p:xfrm>
          <a:off x="8359162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92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3:09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242862"/>
              </p:ext>
            </p:extLst>
          </p:nvPr>
        </p:nvGraphicFramePr>
        <p:xfrm>
          <a:off x="4050956" y="4101307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108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palm springs&#10;&#10;Description automatically generated">
            <a:extLst>
              <a:ext uri="{FF2B5EF4-FFF2-40B4-BE49-F238E27FC236}">
                <a16:creationId xmlns:a16="http://schemas.microsoft.com/office/drawing/2014/main" id="{A5396935-EC22-3A78-8D68-B330449D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" y="1396562"/>
            <a:ext cx="2811518" cy="3263462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918917D8-B533-03B0-5FA9-5D3B3B68C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21" r="6823" b="546"/>
          <a:stretch/>
        </p:blipFill>
        <p:spPr>
          <a:xfrm>
            <a:off x="3450020" y="1399321"/>
            <a:ext cx="4083735" cy="2390844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AAA15A01-79B0-852D-79E6-89685C0BF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125" y="1368059"/>
            <a:ext cx="4254062" cy="33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6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48397"/>
              </p:ext>
            </p:extLst>
          </p:nvPr>
        </p:nvGraphicFramePr>
        <p:xfrm>
          <a:off x="658189" y="5392885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145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4:03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756708"/>
              </p:ext>
            </p:extLst>
          </p:nvPr>
        </p:nvGraphicFramePr>
        <p:xfrm>
          <a:off x="6705535" y="5392885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6/11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2B869B90-32DE-2BA6-373D-8E990E52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1" y="1276350"/>
            <a:ext cx="3278331" cy="3903517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4F6D03E6-44F3-3C72-9F4E-E3C73CDB4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491" y="1274619"/>
            <a:ext cx="6913417" cy="390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77464"/>
              </p:ext>
            </p:extLst>
          </p:nvPr>
        </p:nvGraphicFramePr>
        <p:xfrm>
          <a:off x="1447898" y="49079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3:09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680783"/>
              </p:ext>
            </p:extLst>
          </p:nvPr>
        </p:nvGraphicFramePr>
        <p:xfrm>
          <a:off x="7038044" y="49079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AB4A55B6-8E39-A52A-6C5C-7CFE985D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4" y="1412218"/>
            <a:ext cx="5486400" cy="3202291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7B6E4636-5E89-2EDE-B681-353B18DB5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6104"/>
            <a:ext cx="4378036" cy="31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97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17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865495"/>
              </p:ext>
            </p:extLst>
          </p:nvPr>
        </p:nvGraphicFramePr>
        <p:xfrm>
          <a:off x="6386880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207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6:11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22DBA9-06D7-F3F1-407B-D9726CAA4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146658"/>
              </p:ext>
            </p:extLst>
          </p:nvPr>
        </p:nvGraphicFramePr>
        <p:xfrm>
          <a:off x="486641" y="5061925"/>
          <a:ext cx="2628900" cy="751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575">
                  <a:extLst>
                    <a:ext uri="{9D8B030D-6E8A-4147-A177-3AD203B41FA5}">
                      <a16:colId xmlns:a16="http://schemas.microsoft.com/office/drawing/2014/main" val="3752642839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63867794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199892632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fontAlgn="base"/>
                      <a:r>
                        <a:rPr lang="en-US" sz="1867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</a:rPr>
                        <a:t>Date​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67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</a:rPr>
                        <a:t>Miles​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67" b="1">
                          <a:solidFill>
                            <a:srgbClr val="FFFFFF"/>
                          </a:solidFill>
                          <a:effectLst/>
                          <a:latin typeface="Poppins" panose="00000500000000000000" pitchFamily="2" charset="0"/>
                        </a:rPr>
                        <a:t>Time​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58128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fontAlgn="base"/>
                      <a:r>
                        <a:rPr lang="en-US" sz="1850">
                          <a:effectLst/>
                          <a:latin typeface="Poppins" panose="00000500000000000000" pitchFamily="2" charset="0"/>
                        </a:rPr>
                        <a:t>6/14​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67">
                          <a:effectLst/>
                          <a:latin typeface="Poppins" panose="00000500000000000000" pitchFamily="2" charset="0"/>
                        </a:rPr>
                        <a:t>58​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67">
                          <a:effectLst/>
                          <a:latin typeface="Poppins" panose="00000500000000000000" pitchFamily="2" charset="0"/>
                        </a:rPr>
                        <a:t>4:32​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58699"/>
                  </a:ext>
                </a:extLst>
              </a:tr>
            </a:tbl>
          </a:graphicData>
        </a:graphic>
      </p:graphicFrame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60555E4F-4D0D-F637-1847-633E0743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30" y="1214005"/>
            <a:ext cx="2744065" cy="3695700"/>
          </a:xfrm>
          <a:prstGeom prst="rect">
            <a:avLst/>
          </a:prstGeom>
        </p:spPr>
      </p:pic>
      <p:pic>
        <p:nvPicPr>
          <p:cNvPr id="7" name="Picture 6" descr="A map of a road&#10;&#10;Description automatically generated">
            <a:extLst>
              <a:ext uri="{FF2B5EF4-FFF2-40B4-BE49-F238E27FC236}">
                <a16:creationId xmlns:a16="http://schemas.microsoft.com/office/drawing/2014/main" id="{F91627BD-AC2E-7B0B-50D2-B993BFDB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27" y="1208752"/>
            <a:ext cx="7730836" cy="36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6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90338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88.5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590634"/>
              </p:ext>
            </p:extLst>
          </p:nvPr>
        </p:nvGraphicFramePr>
        <p:xfrm>
          <a:off x="8268152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219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5:38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700073"/>
              </p:ext>
            </p:extLst>
          </p:nvPr>
        </p:nvGraphicFramePr>
        <p:xfrm>
          <a:off x="3893062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162.5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18AD0A1D-153A-9B7A-ED61-3F31E0116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8" y="1115725"/>
            <a:ext cx="2422813" cy="3892260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9DAF6213-673D-FE2B-62C7-D30CAD120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275" y="1111827"/>
            <a:ext cx="3967595" cy="3816927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3AF1BE0E-A41D-838A-B4F0-740FDB01E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582" y="1120918"/>
            <a:ext cx="4045527" cy="38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2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692346"/>
              </p:ext>
            </p:extLst>
          </p:nvPr>
        </p:nvGraphicFramePr>
        <p:xfrm>
          <a:off x="1780407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355903"/>
              </p:ext>
            </p:extLst>
          </p:nvPr>
        </p:nvGraphicFramePr>
        <p:xfrm>
          <a:off x="7827753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6/21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047C41E-94CF-8619-7112-EC71490B6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1870227"/>
            <a:ext cx="5985163" cy="2757324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9D684E40-8288-61BE-9DF0-22BA3C91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509" y="1869783"/>
            <a:ext cx="5569527" cy="27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2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AD1F-67D3-04AB-6E6F-65CC1705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4AD6"/>
                </a:solidFill>
                <a:latin typeface="Poppins"/>
              </a:rPr>
              <a:t>MILES AND HOURS DRIVEN BY ACTIVATION STATE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5BB536-458D-9788-0D0E-C23C9A151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04669"/>
              </p:ext>
            </p:extLst>
          </p:nvPr>
        </p:nvGraphicFramePr>
        <p:xfrm>
          <a:off x="424887" y="1066445"/>
          <a:ext cx="10241861" cy="47140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17025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1493901">
                  <a:extLst>
                    <a:ext uri="{9D8B030D-6E8A-4147-A177-3AD203B41FA5}">
                      <a16:colId xmlns:a16="http://schemas.microsoft.com/office/drawing/2014/main" val="368007514"/>
                    </a:ext>
                  </a:extLst>
                </a:gridCol>
                <a:gridCol w="1874209">
                  <a:extLst>
                    <a:ext uri="{9D8B030D-6E8A-4147-A177-3AD203B41FA5}">
                      <a16:colId xmlns:a16="http://schemas.microsoft.com/office/drawing/2014/main" val="935740479"/>
                    </a:ext>
                  </a:extLst>
                </a:gridCol>
                <a:gridCol w="1874209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2782517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4293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Poppins"/>
                        </a:rPr>
                        <a:t>Activation Details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Events Activated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Days in State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10133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Florida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5/3-6/2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29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1,897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65:36:19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609131"/>
                  </a:ext>
                </a:extLst>
              </a:tr>
              <a:tr h="10133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California (including AZ)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6/6 - 8/16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29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69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5,432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179:28:08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909406"/>
                  </a:ext>
                </a:extLst>
              </a:tr>
              <a:tr h="10133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Texas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8/22-9/24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38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2,150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36:04:02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828743"/>
                  </a:ext>
                </a:extLst>
              </a:tr>
              <a:tr h="10133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Transportation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Poppins"/>
                        </a:rPr>
                        <a:t>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Poppins"/>
                        </a:rPr>
                        <a:t>4,352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Poppins"/>
                        </a:rPr>
                        <a:t>75:38:08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175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719734"/>
              </p:ext>
            </p:extLst>
          </p:nvPr>
        </p:nvGraphicFramePr>
        <p:xfrm>
          <a:off x="4689862" y="5282049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8:01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409E7BD8-7FD0-2EA1-6ED2-866B45C9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2" y="1479665"/>
            <a:ext cx="11748653" cy="34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10439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1:47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617624"/>
              </p:ext>
            </p:extLst>
          </p:nvPr>
        </p:nvGraphicFramePr>
        <p:xfrm>
          <a:off x="6979679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57:00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42553"/>
              </p:ext>
            </p:extLst>
          </p:nvPr>
        </p:nvGraphicFramePr>
        <p:xfrm>
          <a:off x="3768371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6/24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1:34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7456C88D-E235-40B3-9298-99493CDE0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14" y="1252538"/>
            <a:ext cx="3116406" cy="3646343"/>
          </a:xfrm>
          <a:prstGeom prst="rect">
            <a:avLst/>
          </a:prstGeom>
        </p:spPr>
      </p:pic>
      <p:pic>
        <p:nvPicPr>
          <p:cNvPr id="3" name="Picture 2" descr="A map with a blue line&#10;&#10;Description automatically generated">
            <a:extLst>
              <a:ext uri="{FF2B5EF4-FFF2-40B4-BE49-F238E27FC236}">
                <a16:creationId xmlns:a16="http://schemas.microsoft.com/office/drawing/2014/main" id="{57F8CA33-22FD-EF0C-40B9-71F11A4D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341" y="1251238"/>
            <a:ext cx="2053937" cy="3648941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88F24315-E083-C6D4-93C2-84CC69510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451" y="1256002"/>
            <a:ext cx="2340552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53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504651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6/26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923954"/>
              </p:ext>
            </p:extLst>
          </p:nvPr>
        </p:nvGraphicFramePr>
        <p:xfrm>
          <a:off x="7935643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6/28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438797"/>
              </p:ext>
            </p:extLst>
          </p:nvPr>
        </p:nvGraphicFramePr>
        <p:xfrm>
          <a:off x="3463571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1:55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blue line&#10;&#10;Description automatically generated">
            <a:extLst>
              <a:ext uri="{FF2B5EF4-FFF2-40B4-BE49-F238E27FC236}">
                <a16:creationId xmlns:a16="http://schemas.microsoft.com/office/drawing/2014/main" id="{81A59255-9717-411F-91F4-167716AB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20" y="1761693"/>
            <a:ext cx="2808142" cy="3015961"/>
          </a:xfrm>
          <a:prstGeom prst="rect">
            <a:avLst/>
          </a:prstGeom>
        </p:spPr>
      </p:pic>
      <p:pic>
        <p:nvPicPr>
          <p:cNvPr id="3" name="Picture 2" descr="A map with a route&#10;&#10;Description automatically generated">
            <a:extLst>
              <a:ext uri="{FF2B5EF4-FFF2-40B4-BE49-F238E27FC236}">
                <a16:creationId xmlns:a16="http://schemas.microsoft.com/office/drawing/2014/main" id="{58B4B6F5-9FC1-7A0B-9661-F628627E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178" y="1757362"/>
            <a:ext cx="2506806" cy="3024620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68125C4A-16AF-2891-591D-18BFE2EED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945" y="2017382"/>
            <a:ext cx="5486400" cy="25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67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54548"/>
              </p:ext>
            </p:extLst>
          </p:nvPr>
        </p:nvGraphicFramePr>
        <p:xfrm>
          <a:off x="796735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6/29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1:37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24667"/>
              </p:ext>
            </p:extLst>
          </p:nvPr>
        </p:nvGraphicFramePr>
        <p:xfrm>
          <a:off x="5555607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6/30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21:00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blue line&#10;&#10;Description automatically generated">
            <a:extLst>
              <a:ext uri="{FF2B5EF4-FFF2-40B4-BE49-F238E27FC236}">
                <a16:creationId xmlns:a16="http://schemas.microsoft.com/office/drawing/2014/main" id="{FCCB1DB4-A246-C1F6-1773-91D8F68E5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5" y="1503218"/>
            <a:ext cx="3747654" cy="3255818"/>
          </a:xfrm>
          <a:prstGeom prst="rect">
            <a:avLst/>
          </a:prstGeom>
        </p:spPr>
      </p:pic>
      <p:pic>
        <p:nvPicPr>
          <p:cNvPr id="3" name="Picture 2" descr="A map of a neighborhood&#10;&#10;Description automatically generated">
            <a:extLst>
              <a:ext uri="{FF2B5EF4-FFF2-40B4-BE49-F238E27FC236}">
                <a16:creationId xmlns:a16="http://schemas.microsoft.com/office/drawing/2014/main" id="{55490690-F60E-2340-B4BE-FB8159BF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491" y="1498838"/>
            <a:ext cx="5292436" cy="325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78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50806"/>
              </p:ext>
            </p:extLst>
          </p:nvPr>
        </p:nvGraphicFramePr>
        <p:xfrm>
          <a:off x="893716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7/2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158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6:31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560659"/>
              </p:ext>
            </p:extLst>
          </p:nvPr>
        </p:nvGraphicFramePr>
        <p:xfrm>
          <a:off x="8863898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101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922149"/>
              </p:ext>
            </p:extLst>
          </p:nvPr>
        </p:nvGraphicFramePr>
        <p:xfrm>
          <a:off x="4849026" y="5060376"/>
          <a:ext cx="2863053" cy="756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98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4:03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11D69620-2F91-4C97-63E2-A71A6AE3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1408589"/>
            <a:ext cx="4184072" cy="3278822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4FFCC330-DCA5-CD47-9A7C-F1C40B671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432" y="1413597"/>
            <a:ext cx="3421206" cy="3268806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388D6059-8AFE-3D45-38EC-5207609BA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530" y="1756930"/>
            <a:ext cx="3686175" cy="25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66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283118"/>
              </p:ext>
            </p:extLst>
          </p:nvPr>
        </p:nvGraphicFramePr>
        <p:xfrm>
          <a:off x="2381642" y="4686565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129.8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3:56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6862"/>
              </p:ext>
            </p:extLst>
          </p:nvPr>
        </p:nvGraphicFramePr>
        <p:xfrm>
          <a:off x="8445718" y="4686565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7/6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11:00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2B871E76-5B8E-71E6-0BE9-4057FB1B2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" y="1592905"/>
            <a:ext cx="7070784" cy="2565134"/>
          </a:xfrm>
          <a:prstGeom prst="rect">
            <a:avLst/>
          </a:prstGeom>
        </p:spPr>
      </p:pic>
      <p:pic>
        <p:nvPicPr>
          <p:cNvPr id="3" name="Picture 2" descr="A map with a blue line&#10;&#10;Description automatically generated">
            <a:extLst>
              <a:ext uri="{FF2B5EF4-FFF2-40B4-BE49-F238E27FC236}">
                <a16:creationId xmlns:a16="http://schemas.microsoft.com/office/drawing/2014/main" id="{D6A2D589-5A9D-29A3-E14A-968B537B4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560" y="1587171"/>
            <a:ext cx="3914954" cy="254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5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23685"/>
              </p:ext>
            </p:extLst>
          </p:nvPr>
        </p:nvGraphicFramePr>
        <p:xfrm>
          <a:off x="2741076" y="5362301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345.6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7:29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217000"/>
              </p:ext>
            </p:extLst>
          </p:nvPr>
        </p:nvGraphicFramePr>
        <p:xfrm>
          <a:off x="8805604" y="5362301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171.4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blue line&#10;&#10;Description automatically generated">
            <a:extLst>
              <a:ext uri="{FF2B5EF4-FFF2-40B4-BE49-F238E27FC236}">
                <a16:creationId xmlns:a16="http://schemas.microsoft.com/office/drawing/2014/main" id="{E5C181FA-9F44-7E55-6B95-C6E1CFED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" y="2706744"/>
            <a:ext cx="7760898" cy="1185719"/>
          </a:xfrm>
          <a:prstGeom prst="rect">
            <a:avLst/>
          </a:prstGeom>
        </p:spPr>
      </p:pic>
      <p:pic>
        <p:nvPicPr>
          <p:cNvPr id="3" name="Picture 2" descr="A map with a route&#10;&#10;Description automatically generated">
            <a:extLst>
              <a:ext uri="{FF2B5EF4-FFF2-40B4-BE49-F238E27FC236}">
                <a16:creationId xmlns:a16="http://schemas.microsoft.com/office/drawing/2014/main" id="{AC1B0AAE-0829-DF6F-3CA8-E6AFDC68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823" y="1273295"/>
            <a:ext cx="3153672" cy="38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91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519742"/>
              </p:ext>
            </p:extLst>
          </p:nvPr>
        </p:nvGraphicFramePr>
        <p:xfrm>
          <a:off x="3287416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554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10:55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21940"/>
              </p:ext>
            </p:extLst>
          </p:nvPr>
        </p:nvGraphicFramePr>
        <p:xfrm>
          <a:off x="8445717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95.7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3:21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3" name="Picture 2" descr="A map with a blue line&#10;&#10;Description automatically generated">
            <a:extLst>
              <a:ext uri="{FF2B5EF4-FFF2-40B4-BE49-F238E27FC236}">
                <a16:creationId xmlns:a16="http://schemas.microsoft.com/office/drawing/2014/main" id="{0F4A40EE-6ABC-D466-7D85-E3308FDF5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8" y="1864362"/>
            <a:ext cx="7746520" cy="2165992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2900B57C-AEB3-CA4F-7401-C89367F4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971" y="651474"/>
            <a:ext cx="2268926" cy="42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47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485442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7/11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249.3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7:26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89371"/>
              </p:ext>
            </p:extLst>
          </p:nvPr>
        </p:nvGraphicFramePr>
        <p:xfrm>
          <a:off x="7942962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7/13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83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4:24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745049"/>
              </p:ext>
            </p:extLst>
          </p:nvPr>
        </p:nvGraphicFramePr>
        <p:xfrm>
          <a:off x="3643680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1:46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location on it&#10;&#10;Description automatically generated">
            <a:extLst>
              <a:ext uri="{FF2B5EF4-FFF2-40B4-BE49-F238E27FC236}">
                <a16:creationId xmlns:a16="http://schemas.microsoft.com/office/drawing/2014/main" id="{2A43E987-CA74-A1BA-A87D-2CB1142D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" y="1014682"/>
            <a:ext cx="1997014" cy="3836596"/>
          </a:xfrm>
          <a:prstGeom prst="rect">
            <a:avLst/>
          </a:prstGeom>
        </p:spPr>
      </p:pic>
      <p:pic>
        <p:nvPicPr>
          <p:cNvPr id="3" name="Picture 2" descr="A map with a blue line&#10;&#10;Description automatically generated">
            <a:extLst>
              <a:ext uri="{FF2B5EF4-FFF2-40B4-BE49-F238E27FC236}">
                <a16:creationId xmlns:a16="http://schemas.microsoft.com/office/drawing/2014/main" id="{8216CD91-12F2-1715-8B56-7C43E1F86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494" y="546071"/>
            <a:ext cx="1557426" cy="4299368"/>
          </a:xfrm>
          <a:prstGeom prst="rect">
            <a:avLst/>
          </a:prstGeom>
        </p:spPr>
      </p:pic>
      <p:pic>
        <p:nvPicPr>
          <p:cNvPr id="4" name="Picture 3" descr="A map of a route&#10;&#10;Description automatically generated">
            <a:extLst>
              <a:ext uri="{FF2B5EF4-FFF2-40B4-BE49-F238E27FC236}">
                <a16:creationId xmlns:a16="http://schemas.microsoft.com/office/drawing/2014/main" id="{174C49CB-5FD4-5754-A590-EE6AE4D9C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230" y="1172802"/>
            <a:ext cx="5057954" cy="30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62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62738"/>
              </p:ext>
            </p:extLst>
          </p:nvPr>
        </p:nvGraphicFramePr>
        <p:xfrm>
          <a:off x="1820925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126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4:08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34767"/>
              </p:ext>
            </p:extLst>
          </p:nvPr>
        </p:nvGraphicFramePr>
        <p:xfrm>
          <a:off x="7928585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1:54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3B6B9858-A4A8-6F2F-29E5-A79EBFB1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8" y="2614179"/>
            <a:ext cx="5805577" cy="1557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6696A6-A231-6620-802C-48FA28624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2" y="2649369"/>
            <a:ext cx="5604293" cy="147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57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cs typeface="Poppins"/>
              </a:rPr>
              <a:t>TRANSPORT TO FLORIDA</a:t>
            </a:r>
            <a:endParaRPr lang="en-US"/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</a:t>
            </a:fld>
            <a:endParaRPr lang="en-US"/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6CBA4048-D63F-B8AC-5609-2B441D34D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0" y="984425"/>
            <a:ext cx="2743200" cy="2405149"/>
          </a:xfrm>
          <a:prstGeom prst="rect">
            <a:avLst/>
          </a:prstGeom>
        </p:spPr>
      </p:pic>
      <p:pic>
        <p:nvPicPr>
          <p:cNvPr id="3" name="Picture 2" descr="A map of a state&#10;&#10;Description automatically generated">
            <a:extLst>
              <a:ext uri="{FF2B5EF4-FFF2-40B4-BE49-F238E27FC236}">
                <a16:creationId xmlns:a16="http://schemas.microsoft.com/office/drawing/2014/main" id="{F152D332-1E03-0A98-F956-A9DE9129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400" y="951038"/>
            <a:ext cx="2743200" cy="3971925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A893D3DE-6071-F875-F89C-8B05DEA31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510" y="951600"/>
            <a:ext cx="2210980" cy="40248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419979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5/1</a:t>
                      </a:r>
                      <a:endParaRPr lang="en-US">
                        <a:latin typeface="Poppin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446.2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7:58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71639"/>
              </p:ext>
            </p:extLst>
          </p:nvPr>
        </p:nvGraphicFramePr>
        <p:xfrm>
          <a:off x="6979679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5/3</a:t>
                      </a:r>
                      <a:endParaRPr lang="en-US">
                        <a:latin typeface="Poppin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67.8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450293"/>
              </p:ext>
            </p:extLst>
          </p:nvPr>
        </p:nvGraphicFramePr>
        <p:xfrm>
          <a:off x="3643680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5/2</a:t>
                      </a:r>
                      <a:endParaRPr lang="en-US">
                        <a:latin typeface="Poppin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699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12:30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604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215192"/>
              </p:ext>
            </p:extLst>
          </p:nvPr>
        </p:nvGraphicFramePr>
        <p:xfrm>
          <a:off x="2798586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99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161153"/>
              </p:ext>
            </p:extLst>
          </p:nvPr>
        </p:nvGraphicFramePr>
        <p:xfrm>
          <a:off x="8416963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128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5:07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FE17896-C75D-E397-CA56-AAB97CDE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9" y="2505583"/>
            <a:ext cx="7257690" cy="912303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1DBB9461-6074-64F2-0923-8E39E1B6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136" y="1717296"/>
            <a:ext cx="4324708" cy="248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80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371394"/>
              </p:ext>
            </p:extLst>
          </p:nvPr>
        </p:nvGraphicFramePr>
        <p:xfrm>
          <a:off x="2352888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7/21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1:43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2318"/>
              </p:ext>
            </p:extLst>
          </p:nvPr>
        </p:nvGraphicFramePr>
        <p:xfrm>
          <a:off x="7036736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204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4:49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25DAE2ED-6F4F-8DE4-6154-18AD08108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8" y="1353745"/>
            <a:ext cx="5848708" cy="3316623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42FE65F0-A837-CC30-D02C-A18E1609B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521" y="379115"/>
            <a:ext cx="3653106" cy="428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69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36309"/>
              </p:ext>
            </p:extLst>
          </p:nvPr>
        </p:nvGraphicFramePr>
        <p:xfrm>
          <a:off x="1763416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36:00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90649"/>
              </p:ext>
            </p:extLst>
          </p:nvPr>
        </p:nvGraphicFramePr>
        <p:xfrm>
          <a:off x="7827491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7/24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1:31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F1BB14BB-3910-3D06-0707-5E5D7E57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8" y="1987211"/>
            <a:ext cx="5690558" cy="2596031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1BA39182-1DF3-F4F3-3099-CD6E74FA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163" y="1115955"/>
            <a:ext cx="4511974" cy="34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46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05674"/>
              </p:ext>
            </p:extLst>
          </p:nvPr>
        </p:nvGraphicFramePr>
        <p:xfrm>
          <a:off x="613227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80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149283"/>
              </p:ext>
            </p:extLst>
          </p:nvPr>
        </p:nvGraphicFramePr>
        <p:xfrm>
          <a:off x="6519151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155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C00AFD2F-CFFF-D950-7E91-EAE18CAB1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23" y="1963049"/>
            <a:ext cx="3366638" cy="2960657"/>
          </a:xfrm>
          <a:prstGeom prst="rect">
            <a:avLst/>
          </a:prstGeom>
        </p:spPr>
      </p:pic>
      <p:pic>
        <p:nvPicPr>
          <p:cNvPr id="3" name="Picture 2" descr="A map of a city">
            <a:extLst>
              <a:ext uri="{FF2B5EF4-FFF2-40B4-BE49-F238E27FC236}">
                <a16:creationId xmlns:a16="http://schemas.microsoft.com/office/drawing/2014/main" id="{A083B884-05F4-C64E-9B49-DE82412D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910" y="2302873"/>
            <a:ext cx="7861537" cy="233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16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677019"/>
              </p:ext>
            </p:extLst>
          </p:nvPr>
        </p:nvGraphicFramePr>
        <p:xfrm>
          <a:off x="1217076" y="5621092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8/11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6:37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40944"/>
              </p:ext>
            </p:extLst>
          </p:nvPr>
        </p:nvGraphicFramePr>
        <p:xfrm>
          <a:off x="8633076" y="5621093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2:03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98308"/>
              </p:ext>
            </p:extLst>
          </p:nvPr>
        </p:nvGraphicFramePr>
        <p:xfrm>
          <a:off x="5153304" y="5621093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150F5671-156A-E67C-80C2-CD5E157AB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9" y="1029118"/>
            <a:ext cx="4410972" cy="4195914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CC3226A4-088D-1D71-FA09-F6F5B7EB3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832" y="700986"/>
            <a:ext cx="2425998" cy="4837799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8093E46F-3512-5ACA-ECF3-B415A30FB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208" y="953310"/>
            <a:ext cx="2407847" cy="431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38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CALIFORNIA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232656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33123"/>
              </p:ext>
            </p:extLst>
          </p:nvPr>
        </p:nvGraphicFramePr>
        <p:xfrm>
          <a:off x="7741679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42.3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409831"/>
              </p:ext>
            </p:extLst>
          </p:nvPr>
        </p:nvGraphicFramePr>
        <p:xfrm>
          <a:off x="4118132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187.7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5:05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road&#10;&#10;Description automatically generated">
            <a:extLst>
              <a:ext uri="{FF2B5EF4-FFF2-40B4-BE49-F238E27FC236}">
                <a16:creationId xmlns:a16="http://schemas.microsoft.com/office/drawing/2014/main" id="{AFB0B57B-8D75-5914-86D7-EE351274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7" y="1169688"/>
            <a:ext cx="3073698" cy="3641604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AA3921DD-98A3-6AF4-B97B-400ABE5E8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368" y="1169959"/>
            <a:ext cx="3030206" cy="3641065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96026256-92B7-3D39-99ED-BDB29F85A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768" y="1174990"/>
            <a:ext cx="2772314" cy="36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8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TRANSPORT TO 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43503"/>
              </p:ext>
            </p:extLst>
          </p:nvPr>
        </p:nvGraphicFramePr>
        <p:xfrm>
          <a:off x="713869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52:00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705548"/>
              </p:ext>
            </p:extLst>
          </p:nvPr>
        </p:nvGraphicFramePr>
        <p:xfrm>
          <a:off x="6605416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8/19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460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8:51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blue line&#10;&#10;Description automatically generated">
            <a:extLst>
              <a:ext uri="{FF2B5EF4-FFF2-40B4-BE49-F238E27FC236}">
                <a16:creationId xmlns:a16="http://schemas.microsoft.com/office/drawing/2014/main" id="{B8583EEF-18E1-7540-7B4C-D21E729A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07" y="1523462"/>
            <a:ext cx="3589127" cy="3221606"/>
          </a:xfrm>
          <a:prstGeom prst="rect">
            <a:avLst/>
          </a:prstGeom>
        </p:spPr>
      </p:pic>
      <p:pic>
        <p:nvPicPr>
          <p:cNvPr id="3" name="Picture 2" descr="A map with a blue line&#10;&#10;Description automatically generated">
            <a:extLst>
              <a:ext uri="{FF2B5EF4-FFF2-40B4-BE49-F238E27FC236}">
                <a16:creationId xmlns:a16="http://schemas.microsoft.com/office/drawing/2014/main" id="{6E3CEE69-D2F9-6E13-B385-936634ABB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419" y="2336588"/>
            <a:ext cx="7933424" cy="160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88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TRANSPORT TO 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707093"/>
              </p:ext>
            </p:extLst>
          </p:nvPr>
        </p:nvGraphicFramePr>
        <p:xfrm>
          <a:off x="4696397" y="5175395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8/21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6:13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blue line&#10;&#10;Description automatically generated">
            <a:extLst>
              <a:ext uri="{FF2B5EF4-FFF2-40B4-BE49-F238E27FC236}">
                <a16:creationId xmlns:a16="http://schemas.microsoft.com/office/drawing/2014/main" id="{38D08894-BE1B-43D1-5ABC-B9B6A7C17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2" y="2147543"/>
            <a:ext cx="11254595" cy="2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7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TRANSPORT TO 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79686"/>
              </p:ext>
            </p:extLst>
          </p:nvPr>
        </p:nvGraphicFramePr>
        <p:xfrm>
          <a:off x="2352886" y="5534829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564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10:25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7930"/>
              </p:ext>
            </p:extLst>
          </p:nvPr>
        </p:nvGraphicFramePr>
        <p:xfrm>
          <a:off x="8186925" y="5534829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1:47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route&#10;&#10;Description automatically generated">
            <a:extLst>
              <a:ext uri="{FF2B5EF4-FFF2-40B4-BE49-F238E27FC236}">
                <a16:creationId xmlns:a16="http://schemas.microsoft.com/office/drawing/2014/main" id="{4A674ACF-6460-7773-25F2-56480728E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4" y="2375201"/>
            <a:ext cx="7142671" cy="1676275"/>
          </a:xfrm>
          <a:prstGeom prst="rect">
            <a:avLst/>
          </a:prstGeom>
        </p:spPr>
      </p:pic>
      <p:pic>
        <p:nvPicPr>
          <p:cNvPr id="3" name="Picture 2" descr="A map with blue lines and white text&#10;&#10;Description automatically generated">
            <a:extLst>
              <a:ext uri="{FF2B5EF4-FFF2-40B4-BE49-F238E27FC236}">
                <a16:creationId xmlns:a16="http://schemas.microsoft.com/office/drawing/2014/main" id="{FA174978-5397-8600-D765-0654029A8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255" y="1320830"/>
            <a:ext cx="4320395" cy="37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21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321992"/>
              </p:ext>
            </p:extLst>
          </p:nvPr>
        </p:nvGraphicFramePr>
        <p:xfrm>
          <a:off x="325680" y="5592338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50715"/>
              </p:ext>
            </p:extLst>
          </p:nvPr>
        </p:nvGraphicFramePr>
        <p:xfrm>
          <a:off x="7626659" y="5592338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1:06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83514"/>
              </p:ext>
            </p:extLst>
          </p:nvPr>
        </p:nvGraphicFramePr>
        <p:xfrm>
          <a:off x="3916850" y="5592338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8/26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1:06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route&#10;&#10;Description automatically generated">
            <a:extLst>
              <a:ext uri="{FF2B5EF4-FFF2-40B4-BE49-F238E27FC236}">
                <a16:creationId xmlns:a16="http://schemas.microsoft.com/office/drawing/2014/main" id="{31187A38-F1C5-32A1-0C79-4502C0063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95" y="953760"/>
            <a:ext cx="1958374" cy="4361010"/>
          </a:xfrm>
          <a:prstGeom prst="rect">
            <a:avLst/>
          </a:prstGeom>
        </p:spPr>
      </p:pic>
      <p:pic>
        <p:nvPicPr>
          <p:cNvPr id="3" name="Picture 2" descr="A map with a blue line&#10;&#10;Description automatically generated">
            <a:extLst>
              <a:ext uri="{FF2B5EF4-FFF2-40B4-BE49-F238E27FC236}">
                <a16:creationId xmlns:a16="http://schemas.microsoft.com/office/drawing/2014/main" id="{B28A65EF-C2AF-3132-19AC-5C51505E2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168" y="957711"/>
            <a:ext cx="1892420" cy="4381859"/>
          </a:xfrm>
          <a:prstGeom prst="rect">
            <a:avLst/>
          </a:prstGeom>
        </p:spPr>
      </p:pic>
      <p:pic>
        <p:nvPicPr>
          <p:cNvPr id="4" name="Picture 3" descr="A map with a blue line&#10;&#10;Description automatically generated">
            <a:extLst>
              <a:ext uri="{FF2B5EF4-FFF2-40B4-BE49-F238E27FC236}">
                <a16:creationId xmlns:a16="http://schemas.microsoft.com/office/drawing/2014/main" id="{029418E8-E387-1EFB-B2D4-96D23CE18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089" y="958971"/>
            <a:ext cx="2239633" cy="43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cs typeface="Poppins"/>
              </a:rPr>
              <a:t>FLORIDA</a:t>
            </a:r>
            <a:endParaRPr lang="en-US"/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053155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5/8</a:t>
                      </a:r>
                      <a:endParaRPr lang="en-US">
                        <a:latin typeface="Poppin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1:31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68970"/>
              </p:ext>
            </p:extLst>
          </p:nvPr>
        </p:nvGraphicFramePr>
        <p:xfrm>
          <a:off x="6979679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5/10</a:t>
                      </a:r>
                      <a:endParaRPr lang="en-US">
                        <a:latin typeface="Poppin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87766"/>
              </p:ext>
            </p:extLst>
          </p:nvPr>
        </p:nvGraphicFramePr>
        <p:xfrm>
          <a:off x="3643680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5/9</a:t>
                      </a:r>
                      <a:endParaRPr lang="en-US">
                        <a:latin typeface="Poppin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0:32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C76547D6-CC37-D867-9A19-8EAF85561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0" y="1045211"/>
            <a:ext cx="2743200" cy="3795579"/>
          </a:xfrm>
          <a:prstGeom prst="rect">
            <a:avLst/>
          </a:prstGeom>
        </p:spPr>
      </p:pic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4D9973F6-3AA6-E401-2155-3C52319E8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938" y="1044563"/>
            <a:ext cx="2482125" cy="3874875"/>
          </a:xfrm>
          <a:prstGeom prst="rect">
            <a:avLst/>
          </a:prstGeom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CF8D43BC-A140-ED13-B498-0C7DE4B5D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244" y="1064820"/>
            <a:ext cx="2411383" cy="39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5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17696"/>
              </p:ext>
            </p:extLst>
          </p:nvPr>
        </p:nvGraphicFramePr>
        <p:xfrm>
          <a:off x="411944" y="5649848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01515"/>
              </p:ext>
            </p:extLst>
          </p:nvPr>
        </p:nvGraphicFramePr>
        <p:xfrm>
          <a:off x="7928584" y="5649848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605760"/>
              </p:ext>
            </p:extLst>
          </p:nvPr>
        </p:nvGraphicFramePr>
        <p:xfrm>
          <a:off x="3830585" y="5649848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1:28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blue lines and white text&#10;&#10;Description automatically generated">
            <a:extLst>
              <a:ext uri="{FF2B5EF4-FFF2-40B4-BE49-F238E27FC236}">
                <a16:creationId xmlns:a16="http://schemas.microsoft.com/office/drawing/2014/main" id="{FF6F8440-5775-B6A1-C32E-F01CA948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7" y="960318"/>
            <a:ext cx="2219683" cy="4534798"/>
          </a:xfrm>
          <a:prstGeom prst="rect">
            <a:avLst/>
          </a:prstGeom>
        </p:spPr>
      </p:pic>
      <p:pic>
        <p:nvPicPr>
          <p:cNvPr id="3" name="Picture 2" descr="A map with a road&#10;&#10;Description automatically generated">
            <a:extLst>
              <a:ext uri="{FF2B5EF4-FFF2-40B4-BE49-F238E27FC236}">
                <a16:creationId xmlns:a16="http://schemas.microsoft.com/office/drawing/2014/main" id="{AA095C88-3B9F-627F-DA55-C7C015D4E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04" y="960138"/>
            <a:ext cx="2730617" cy="4535157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806D710D-64E3-91BD-E3C9-57A217CFD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379" y="907481"/>
            <a:ext cx="3823657" cy="452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90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010384"/>
              </p:ext>
            </p:extLst>
          </p:nvPr>
        </p:nvGraphicFramePr>
        <p:xfrm>
          <a:off x="469454" y="5247282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82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3:01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082994"/>
              </p:ext>
            </p:extLst>
          </p:nvPr>
        </p:nvGraphicFramePr>
        <p:xfrm>
          <a:off x="9050019" y="5247282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797438"/>
              </p:ext>
            </p:extLst>
          </p:nvPr>
        </p:nvGraphicFramePr>
        <p:xfrm>
          <a:off x="4894510" y="5204150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EBB7F748-C3CB-AD57-7BF7-D611DCB3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46" y="1848120"/>
            <a:ext cx="3099398" cy="3089873"/>
          </a:xfrm>
          <a:prstGeom prst="rect">
            <a:avLst/>
          </a:prstGeom>
        </p:spPr>
      </p:pic>
      <p:pic>
        <p:nvPicPr>
          <p:cNvPr id="3" name="Picture 2" descr="A map with a blue line&#10;&#10;Description automatically generated">
            <a:extLst>
              <a:ext uri="{FF2B5EF4-FFF2-40B4-BE49-F238E27FC236}">
                <a16:creationId xmlns:a16="http://schemas.microsoft.com/office/drawing/2014/main" id="{27498640-4F53-E7C9-090C-4A68890DA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590" y="1971579"/>
            <a:ext cx="5474896" cy="2900464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AE9396B7-860A-68C7-56CB-4A79594C3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707" y="1767606"/>
            <a:ext cx="2300735" cy="32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75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385115"/>
              </p:ext>
            </p:extLst>
          </p:nvPr>
        </p:nvGraphicFramePr>
        <p:xfrm>
          <a:off x="411944" y="5563584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5:05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20383"/>
              </p:ext>
            </p:extLst>
          </p:nvPr>
        </p:nvGraphicFramePr>
        <p:xfrm>
          <a:off x="7928585" y="5563584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3:05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022612"/>
              </p:ext>
            </p:extLst>
          </p:nvPr>
        </p:nvGraphicFramePr>
        <p:xfrm>
          <a:off x="3744321" y="5563584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9/11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6:49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river&#10;&#10;Description automatically generated">
            <a:extLst>
              <a:ext uri="{FF2B5EF4-FFF2-40B4-BE49-F238E27FC236}">
                <a16:creationId xmlns:a16="http://schemas.microsoft.com/office/drawing/2014/main" id="{F2150260-6D97-9DF6-FDFD-6845A4007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81" y="960318"/>
            <a:ext cx="1417607" cy="4462910"/>
          </a:xfrm>
          <a:prstGeom prst="rect">
            <a:avLst/>
          </a:prstGeom>
        </p:spPr>
      </p:pic>
      <p:pic>
        <p:nvPicPr>
          <p:cNvPr id="3" name="Picture 2" descr="A map with black text&#10;&#10;Description automatically generated">
            <a:extLst>
              <a:ext uri="{FF2B5EF4-FFF2-40B4-BE49-F238E27FC236}">
                <a16:creationId xmlns:a16="http://schemas.microsoft.com/office/drawing/2014/main" id="{56E460FA-A26E-D6D7-C50A-2B8C7AB69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569" y="960407"/>
            <a:ext cx="1040560" cy="4462731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657A43C7-2FED-869C-C060-DAD02F28E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249" y="961761"/>
            <a:ext cx="4813538" cy="446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16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592251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97346"/>
              </p:ext>
            </p:extLst>
          </p:nvPr>
        </p:nvGraphicFramePr>
        <p:xfrm>
          <a:off x="6562736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089910"/>
              </p:ext>
            </p:extLst>
          </p:nvPr>
        </p:nvGraphicFramePr>
        <p:xfrm>
          <a:off x="3413642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blue line&#10;&#10;Description automatically generated">
            <a:extLst>
              <a:ext uri="{FF2B5EF4-FFF2-40B4-BE49-F238E27FC236}">
                <a16:creationId xmlns:a16="http://schemas.microsoft.com/office/drawing/2014/main" id="{F6C980B2-75BE-66CB-07DF-CE798746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98" y="1215246"/>
            <a:ext cx="2814546" cy="3550488"/>
          </a:xfrm>
          <a:prstGeom prst="rect">
            <a:avLst/>
          </a:prstGeom>
        </p:spPr>
      </p:pic>
      <p:pic>
        <p:nvPicPr>
          <p:cNvPr id="3" name="Picture 2" descr="A map with a blue line&#10;&#10;Description automatically generated">
            <a:extLst>
              <a:ext uri="{FF2B5EF4-FFF2-40B4-BE49-F238E27FC236}">
                <a16:creationId xmlns:a16="http://schemas.microsoft.com/office/drawing/2014/main" id="{88B2AE76-F6CB-8D6B-CAB3-A2E1EF185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059" y="1234296"/>
            <a:ext cx="2910336" cy="3541143"/>
          </a:xfrm>
          <a:prstGeom prst="rect">
            <a:avLst/>
          </a:prstGeom>
        </p:spPr>
      </p:pic>
      <p:pic>
        <p:nvPicPr>
          <p:cNvPr id="4" name="Picture 3" descr="A map with a blue line&#10;&#10;Description automatically generated">
            <a:extLst>
              <a:ext uri="{FF2B5EF4-FFF2-40B4-BE49-F238E27FC236}">
                <a16:creationId xmlns:a16="http://schemas.microsoft.com/office/drawing/2014/main" id="{C2352C5C-F402-0B05-0029-2DE24BA3D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271" y="1230163"/>
            <a:ext cx="1791418" cy="3549410"/>
          </a:xfrm>
          <a:prstGeom prst="rect">
            <a:avLst/>
          </a:prstGeom>
        </p:spPr>
      </p:pic>
      <p:pic>
        <p:nvPicPr>
          <p:cNvPr id="7" name="Picture 6" descr="A map with a blue line&#10;&#10;Description automatically generated">
            <a:extLst>
              <a:ext uri="{FF2B5EF4-FFF2-40B4-BE49-F238E27FC236}">
                <a16:creationId xmlns:a16="http://schemas.microsoft.com/office/drawing/2014/main" id="{04B7E5DB-826C-34C7-AA6E-7D04A426D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2676" y="1227108"/>
            <a:ext cx="1598762" cy="35267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5D23FE-58A5-8315-FA8E-FCEBF4B16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829923"/>
              </p:ext>
            </p:extLst>
          </p:nvPr>
        </p:nvGraphicFramePr>
        <p:xfrm>
          <a:off x="9351943" y="5060375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9/20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2:09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12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68997"/>
              </p:ext>
            </p:extLst>
          </p:nvPr>
        </p:nvGraphicFramePr>
        <p:xfrm>
          <a:off x="411944" y="5577961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186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609325"/>
              </p:ext>
            </p:extLst>
          </p:nvPr>
        </p:nvGraphicFramePr>
        <p:xfrm>
          <a:off x="7238472" y="5577961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9/24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44:00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645344"/>
              </p:ext>
            </p:extLst>
          </p:nvPr>
        </p:nvGraphicFramePr>
        <p:xfrm>
          <a:off x="3801831" y="5577961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55:00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blue line&#10;&#10;Description automatically generated">
            <a:extLst>
              <a:ext uri="{FF2B5EF4-FFF2-40B4-BE49-F238E27FC236}">
                <a16:creationId xmlns:a16="http://schemas.microsoft.com/office/drawing/2014/main" id="{461009D3-B11F-6A67-B0EB-B758A6C3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48" y="954388"/>
            <a:ext cx="1876783" cy="4474772"/>
          </a:xfrm>
          <a:prstGeom prst="rect">
            <a:avLst/>
          </a:prstGeom>
        </p:spPr>
      </p:pic>
      <p:pic>
        <p:nvPicPr>
          <p:cNvPr id="3" name="Picture 2" descr="A map with a road sign&#10;&#10;Description automatically generated">
            <a:extLst>
              <a:ext uri="{FF2B5EF4-FFF2-40B4-BE49-F238E27FC236}">
                <a16:creationId xmlns:a16="http://schemas.microsoft.com/office/drawing/2014/main" id="{1D00E15A-5CD5-924E-9543-7F6E2ABFB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600" y="960408"/>
            <a:ext cx="1885589" cy="4491485"/>
          </a:xfrm>
          <a:prstGeom prst="rect">
            <a:avLst/>
          </a:prstGeom>
        </p:spPr>
      </p:pic>
      <p:pic>
        <p:nvPicPr>
          <p:cNvPr id="4" name="Picture 3" descr="A map with a road sign&#10;&#10;Description automatically generated">
            <a:extLst>
              <a:ext uri="{FF2B5EF4-FFF2-40B4-BE49-F238E27FC236}">
                <a16:creationId xmlns:a16="http://schemas.microsoft.com/office/drawing/2014/main" id="{3D3790D4-B189-F67F-B909-4F10B5B5E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166" y="959869"/>
            <a:ext cx="2081481" cy="44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074486"/>
              </p:ext>
            </p:extLst>
          </p:nvPr>
        </p:nvGraphicFramePr>
        <p:xfrm>
          <a:off x="354435" y="554920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186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64789"/>
              </p:ext>
            </p:extLst>
          </p:nvPr>
        </p:nvGraphicFramePr>
        <p:xfrm>
          <a:off x="7180962" y="554920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9/24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44:00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296174"/>
              </p:ext>
            </p:extLst>
          </p:nvPr>
        </p:nvGraphicFramePr>
        <p:xfrm>
          <a:off x="3801831" y="554920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55:00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blue line&#10;&#10;Description automatically generated">
            <a:extLst>
              <a:ext uri="{FF2B5EF4-FFF2-40B4-BE49-F238E27FC236}">
                <a16:creationId xmlns:a16="http://schemas.microsoft.com/office/drawing/2014/main" id="{461009D3-B11F-6A67-B0EB-B758A6C3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74" y="954388"/>
            <a:ext cx="1876783" cy="4474772"/>
          </a:xfrm>
          <a:prstGeom prst="rect">
            <a:avLst/>
          </a:prstGeom>
        </p:spPr>
      </p:pic>
      <p:pic>
        <p:nvPicPr>
          <p:cNvPr id="3" name="Picture 2" descr="A map with a road sign&#10;&#10;Description automatically generated">
            <a:extLst>
              <a:ext uri="{FF2B5EF4-FFF2-40B4-BE49-F238E27FC236}">
                <a16:creationId xmlns:a16="http://schemas.microsoft.com/office/drawing/2014/main" id="{1D00E15A-5CD5-924E-9543-7F6E2ABFB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488" y="960408"/>
            <a:ext cx="1885589" cy="4491485"/>
          </a:xfrm>
          <a:prstGeom prst="rect">
            <a:avLst/>
          </a:prstGeom>
        </p:spPr>
      </p:pic>
      <p:pic>
        <p:nvPicPr>
          <p:cNvPr id="4" name="Picture 3" descr="A map with a road sign&#10;&#10;Description automatically generated">
            <a:extLst>
              <a:ext uri="{FF2B5EF4-FFF2-40B4-BE49-F238E27FC236}">
                <a16:creationId xmlns:a16="http://schemas.microsoft.com/office/drawing/2014/main" id="{3D3790D4-B189-F67F-B909-4F10B5B5E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56" y="959869"/>
            <a:ext cx="2081481" cy="44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82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49300"/>
              </p:ext>
            </p:extLst>
          </p:nvPr>
        </p:nvGraphicFramePr>
        <p:xfrm>
          <a:off x="498208" y="560671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186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209350"/>
              </p:ext>
            </p:extLst>
          </p:nvPr>
        </p:nvGraphicFramePr>
        <p:xfrm>
          <a:off x="7209717" y="560671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9/24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44:00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205998"/>
              </p:ext>
            </p:extLst>
          </p:nvPr>
        </p:nvGraphicFramePr>
        <p:xfrm>
          <a:off x="3773076" y="560671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55:00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blue line&#10;&#10;Description automatically generated">
            <a:extLst>
              <a:ext uri="{FF2B5EF4-FFF2-40B4-BE49-F238E27FC236}">
                <a16:creationId xmlns:a16="http://schemas.microsoft.com/office/drawing/2014/main" id="{461009D3-B11F-6A67-B0EB-B758A6C3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31" y="997520"/>
            <a:ext cx="1876783" cy="4474772"/>
          </a:xfrm>
          <a:prstGeom prst="rect">
            <a:avLst/>
          </a:prstGeom>
        </p:spPr>
      </p:pic>
      <p:pic>
        <p:nvPicPr>
          <p:cNvPr id="3" name="Picture 2" descr="A map with a road sign&#10;&#10;Description automatically generated">
            <a:extLst>
              <a:ext uri="{FF2B5EF4-FFF2-40B4-BE49-F238E27FC236}">
                <a16:creationId xmlns:a16="http://schemas.microsoft.com/office/drawing/2014/main" id="{1D00E15A-5CD5-924E-9543-7F6E2ABFB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488" y="960408"/>
            <a:ext cx="1885589" cy="4534617"/>
          </a:xfrm>
          <a:prstGeom prst="rect">
            <a:avLst/>
          </a:prstGeom>
        </p:spPr>
      </p:pic>
      <p:pic>
        <p:nvPicPr>
          <p:cNvPr id="4" name="Picture 3" descr="A map with a road sign&#10;&#10;Description automatically generated">
            <a:extLst>
              <a:ext uri="{FF2B5EF4-FFF2-40B4-BE49-F238E27FC236}">
                <a16:creationId xmlns:a16="http://schemas.microsoft.com/office/drawing/2014/main" id="{3D3790D4-B189-F67F-B909-4F10B5B5E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55" y="959869"/>
            <a:ext cx="2138990" cy="45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12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807920"/>
              </p:ext>
            </p:extLst>
          </p:nvPr>
        </p:nvGraphicFramePr>
        <p:xfrm>
          <a:off x="411944" y="5635470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186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876824"/>
              </p:ext>
            </p:extLst>
          </p:nvPr>
        </p:nvGraphicFramePr>
        <p:xfrm>
          <a:off x="7382246" y="5635471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9/24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44:00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566196"/>
              </p:ext>
            </p:extLst>
          </p:nvPr>
        </p:nvGraphicFramePr>
        <p:xfrm>
          <a:off x="3931227" y="5635471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55:00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blue line&#10;&#10;Description automatically generated">
            <a:extLst>
              <a:ext uri="{FF2B5EF4-FFF2-40B4-BE49-F238E27FC236}">
                <a16:creationId xmlns:a16="http://schemas.microsoft.com/office/drawing/2014/main" id="{461009D3-B11F-6A67-B0EB-B758A6C3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94" y="954388"/>
            <a:ext cx="1905538" cy="4532281"/>
          </a:xfrm>
          <a:prstGeom prst="rect">
            <a:avLst/>
          </a:prstGeom>
        </p:spPr>
      </p:pic>
      <p:pic>
        <p:nvPicPr>
          <p:cNvPr id="3" name="Picture 2" descr="A map with a road sign&#10;&#10;Description automatically generated">
            <a:extLst>
              <a:ext uri="{FF2B5EF4-FFF2-40B4-BE49-F238E27FC236}">
                <a16:creationId xmlns:a16="http://schemas.microsoft.com/office/drawing/2014/main" id="{1D00E15A-5CD5-924E-9543-7F6E2ABFB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733" y="960408"/>
            <a:ext cx="1914344" cy="4548995"/>
          </a:xfrm>
          <a:prstGeom prst="rect">
            <a:avLst/>
          </a:prstGeom>
        </p:spPr>
      </p:pic>
      <p:pic>
        <p:nvPicPr>
          <p:cNvPr id="4" name="Picture 3" descr="A map with a road sign&#10;&#10;Description automatically generated">
            <a:extLst>
              <a:ext uri="{FF2B5EF4-FFF2-40B4-BE49-F238E27FC236}">
                <a16:creationId xmlns:a16="http://schemas.microsoft.com/office/drawing/2014/main" id="{3D3790D4-B189-F67F-B909-4F10B5B5E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184" y="887982"/>
            <a:ext cx="2124613" cy="45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38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95808"/>
              </p:ext>
            </p:extLst>
          </p:nvPr>
        </p:nvGraphicFramePr>
        <p:xfrm>
          <a:off x="2048441" y="5430404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9/29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60.0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2:07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352349"/>
              </p:ext>
            </p:extLst>
          </p:nvPr>
        </p:nvGraphicFramePr>
        <p:xfrm>
          <a:off x="7928585" y="5434187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9/30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90.0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4:57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4008C664-9A45-E4E4-77DC-BCCD605B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58" y="1974739"/>
            <a:ext cx="6063224" cy="2897168"/>
          </a:xfrm>
          <a:prstGeom prst="rect">
            <a:avLst/>
          </a:prstGeom>
        </p:spPr>
      </p:pic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93EE1370-658F-AF2F-E0ED-F1597AD1E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180" y="1789946"/>
            <a:ext cx="4916336" cy="326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24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965532"/>
              </p:ext>
            </p:extLst>
          </p:nvPr>
        </p:nvGraphicFramePr>
        <p:xfrm>
          <a:off x="2309755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1:01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85170"/>
              </p:ext>
            </p:extLst>
          </p:nvPr>
        </p:nvGraphicFramePr>
        <p:xfrm>
          <a:off x="8101113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1:03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A5368B10-C636-CB38-8382-E34E85F0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34" y="2047258"/>
            <a:ext cx="6588424" cy="2375858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40258850-F2F3-25BA-CBA0-B12A55F16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135" y="1784590"/>
            <a:ext cx="4503707" cy="29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0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cs typeface="Poppins"/>
              </a:rPr>
              <a:t>FLORIDA</a:t>
            </a:r>
            <a:endParaRPr lang="en-US"/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13494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5/11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85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3:59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755729"/>
              </p:ext>
            </p:extLst>
          </p:nvPr>
        </p:nvGraphicFramePr>
        <p:xfrm>
          <a:off x="6979679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461800"/>
              </p:ext>
            </p:extLst>
          </p:nvPr>
        </p:nvGraphicFramePr>
        <p:xfrm>
          <a:off x="3643680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2:28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D8D469D1-21F0-3000-04BD-A3F90724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30" y="1722916"/>
            <a:ext cx="2802576" cy="3184559"/>
          </a:xfrm>
          <a:prstGeom prst="rect">
            <a:avLst/>
          </a:prstGeom>
        </p:spPr>
      </p:pic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B08F2C24-158B-D84B-01AC-F3A377059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205" y="1720987"/>
            <a:ext cx="2743200" cy="3297272"/>
          </a:xfrm>
          <a:prstGeom prst="rect">
            <a:avLst/>
          </a:prstGeom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8845419A-B042-E281-7402-517F2CCB2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149" y="1717963"/>
            <a:ext cx="2135260" cy="33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37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61678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87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833316"/>
              </p:ext>
            </p:extLst>
          </p:nvPr>
        </p:nvGraphicFramePr>
        <p:xfrm>
          <a:off x="8230510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97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42998"/>
              </p:ext>
            </p:extLst>
          </p:nvPr>
        </p:nvGraphicFramePr>
        <p:xfrm>
          <a:off x="3773076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58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2:10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1780B53C-2DA5-7CDA-3B80-3740644B2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9" y="1060943"/>
            <a:ext cx="2803584" cy="3804967"/>
          </a:xfrm>
          <a:prstGeom prst="rect">
            <a:avLst/>
          </a:prstGeom>
        </p:spPr>
      </p:pic>
      <p:pic>
        <p:nvPicPr>
          <p:cNvPr id="3" name="Picture 2" descr="A map with blue lines&#10;&#10;Description automatically generated">
            <a:extLst>
              <a:ext uri="{FF2B5EF4-FFF2-40B4-BE49-F238E27FC236}">
                <a16:creationId xmlns:a16="http://schemas.microsoft.com/office/drawing/2014/main" id="{2B85D44B-5E86-6439-487D-77319715F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31" y="1379871"/>
            <a:ext cx="3455598" cy="3145406"/>
          </a:xfrm>
          <a:prstGeom prst="rect">
            <a:avLst/>
          </a:prstGeom>
        </p:spPr>
      </p:pic>
      <p:pic>
        <p:nvPicPr>
          <p:cNvPr id="4" name="Picture 3" descr="A map with a blue line&#10;&#10;Description automatically generated">
            <a:extLst>
              <a:ext uri="{FF2B5EF4-FFF2-40B4-BE49-F238E27FC236}">
                <a16:creationId xmlns:a16="http://schemas.microsoft.com/office/drawing/2014/main" id="{8D2610CA-F73A-52F3-40C4-679D88F1A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799" y="1885927"/>
            <a:ext cx="4763937" cy="211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50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424808"/>
              </p:ext>
            </p:extLst>
          </p:nvPr>
        </p:nvGraphicFramePr>
        <p:xfrm>
          <a:off x="1102057" y="5434187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76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212893"/>
              </p:ext>
            </p:extLst>
          </p:nvPr>
        </p:nvGraphicFramePr>
        <p:xfrm>
          <a:off x="6892963" y="5434187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78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3:39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0886FE08-5534-73F6-2F2F-BA5C355CC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8" y="1229715"/>
            <a:ext cx="4182192" cy="3996005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CFEEB577-851D-6FE5-B68A-AC331A8F7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200" y="1349598"/>
            <a:ext cx="6888190" cy="375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82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85024"/>
              </p:ext>
            </p:extLst>
          </p:nvPr>
        </p:nvGraphicFramePr>
        <p:xfrm>
          <a:off x="2568548" y="5592339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10/11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4:39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98783"/>
              </p:ext>
            </p:extLst>
          </p:nvPr>
        </p:nvGraphicFramePr>
        <p:xfrm>
          <a:off x="8474473" y="5592339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2:13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E50CDD64-5923-0E00-57D2-40EA232E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03" y="1191786"/>
            <a:ext cx="7094686" cy="3993489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D6E689F5-4E1B-F17B-97D1-77FBBC45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292" y="951715"/>
            <a:ext cx="3776571" cy="448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66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12766"/>
              </p:ext>
            </p:extLst>
          </p:nvPr>
        </p:nvGraphicFramePr>
        <p:xfrm>
          <a:off x="1130812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5:02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704963"/>
              </p:ext>
            </p:extLst>
          </p:nvPr>
        </p:nvGraphicFramePr>
        <p:xfrm>
          <a:off x="6964850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102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6:40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87E1A415-7A7D-27AC-2F91-3EE396F4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71" y="1006095"/>
            <a:ext cx="4316621" cy="3824736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7EF7CEE8-5018-44ED-6F1A-035CEFF4E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993" y="956524"/>
            <a:ext cx="6764726" cy="38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29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799829"/>
              </p:ext>
            </p:extLst>
          </p:nvPr>
        </p:nvGraphicFramePr>
        <p:xfrm>
          <a:off x="397567" y="5520452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304472"/>
              </p:ext>
            </p:extLst>
          </p:nvPr>
        </p:nvGraphicFramePr>
        <p:xfrm>
          <a:off x="8546811" y="5520452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385546"/>
              </p:ext>
            </p:extLst>
          </p:nvPr>
        </p:nvGraphicFramePr>
        <p:xfrm>
          <a:off x="4664472" y="5520452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19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1:48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041BBCF5-308C-53FE-72CA-7C83E66F5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" y="955686"/>
            <a:ext cx="2946279" cy="4340522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2910505C-4CA5-F7F8-E1EE-AF037B87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46" y="1023943"/>
            <a:ext cx="4005171" cy="4344117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659A1CBD-907D-47E5-FBD9-B6A46CC31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011" y="1028746"/>
            <a:ext cx="3998521" cy="43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7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324628"/>
              </p:ext>
            </p:extLst>
          </p:nvPr>
        </p:nvGraphicFramePr>
        <p:xfrm>
          <a:off x="397566" y="5678602"/>
          <a:ext cx="267329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9224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39224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4843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669083"/>
              </p:ext>
            </p:extLst>
          </p:nvPr>
        </p:nvGraphicFramePr>
        <p:xfrm>
          <a:off x="3844963" y="5678602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31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1:22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blue line&#10;&#10;Description automatically generated">
            <a:extLst>
              <a:ext uri="{FF2B5EF4-FFF2-40B4-BE49-F238E27FC236}">
                <a16:creationId xmlns:a16="http://schemas.microsoft.com/office/drawing/2014/main" id="{D0B6C68C-DB07-1542-DC93-643B0918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89" y="959362"/>
            <a:ext cx="2627101" cy="4585476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6235976B-50CF-D0C9-B685-B56C20538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714" y="962728"/>
            <a:ext cx="2904585" cy="459086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E8F51F-0C8C-7E09-C513-3416FBD14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168559"/>
              </p:ext>
            </p:extLst>
          </p:nvPr>
        </p:nvGraphicFramePr>
        <p:xfrm>
          <a:off x="7108623" y="5678601"/>
          <a:ext cx="284809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5605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2047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044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10/24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33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2:48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7" name="Picture 6" descr="A map with a white circle&#10;&#10;Description automatically generated">
            <a:extLst>
              <a:ext uri="{FF2B5EF4-FFF2-40B4-BE49-F238E27FC236}">
                <a16:creationId xmlns:a16="http://schemas.microsoft.com/office/drawing/2014/main" id="{8C011E61-5C95-20BE-6243-D03A3FC5A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002" y="956885"/>
            <a:ext cx="2077707" cy="45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03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12198"/>
              </p:ext>
            </p:extLst>
          </p:nvPr>
        </p:nvGraphicFramePr>
        <p:xfrm>
          <a:off x="411944" y="5635470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246681"/>
              </p:ext>
            </p:extLst>
          </p:nvPr>
        </p:nvGraphicFramePr>
        <p:xfrm>
          <a:off x="6231605" y="5635470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10/26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0:35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blue line&#10;&#10;Description automatically generated">
            <a:extLst>
              <a:ext uri="{FF2B5EF4-FFF2-40B4-BE49-F238E27FC236}">
                <a16:creationId xmlns:a16="http://schemas.microsoft.com/office/drawing/2014/main" id="{AC1E5484-1B13-5D55-0F99-96B95B385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41" y="956279"/>
            <a:ext cx="2804661" cy="4580086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356766E4-76CF-B7FF-42C8-82A5955D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541" y="952951"/>
            <a:ext cx="8223129" cy="415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43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5874"/>
              </p:ext>
            </p:extLst>
          </p:nvPr>
        </p:nvGraphicFramePr>
        <p:xfrm>
          <a:off x="757001" y="5606715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584001"/>
              </p:ext>
            </p:extLst>
          </p:nvPr>
        </p:nvGraphicFramePr>
        <p:xfrm>
          <a:off x="7971717" y="5606716"/>
          <a:ext cx="2763890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9683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95898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3830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10/29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0:28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65998"/>
              </p:ext>
            </p:extLst>
          </p:nvPr>
        </p:nvGraphicFramePr>
        <p:xfrm>
          <a:off x="4017492" y="5606715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10/28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256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5:18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 with blue lines&#10;&#10;Description automatically generated">
            <a:extLst>
              <a:ext uri="{FF2B5EF4-FFF2-40B4-BE49-F238E27FC236}">
                <a16:creationId xmlns:a16="http://schemas.microsoft.com/office/drawing/2014/main" id="{CD3A5CA3-30D4-91F9-95B0-18C92A905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28" y="1114441"/>
            <a:ext cx="3668382" cy="3906867"/>
          </a:xfrm>
          <a:prstGeom prst="rect">
            <a:avLst/>
          </a:prstGeom>
        </p:spPr>
      </p:pic>
      <p:pic>
        <p:nvPicPr>
          <p:cNvPr id="3" name="Picture 2" descr="A map with a blue line&#10;&#10;Description automatically generated">
            <a:extLst>
              <a:ext uri="{FF2B5EF4-FFF2-40B4-BE49-F238E27FC236}">
                <a16:creationId xmlns:a16="http://schemas.microsoft.com/office/drawing/2014/main" id="{FB09A99A-4DD0-E8EE-D807-C50918B3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874" y="637636"/>
            <a:ext cx="2004382" cy="4691331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8037C94F-1B7B-B95F-0BE1-69A9C764B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017" y="1299541"/>
            <a:ext cx="4859726" cy="32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98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63365"/>
              </p:ext>
            </p:extLst>
          </p:nvPr>
        </p:nvGraphicFramePr>
        <p:xfrm>
          <a:off x="1547755" y="5577961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81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564612"/>
              </p:ext>
            </p:extLst>
          </p:nvPr>
        </p:nvGraphicFramePr>
        <p:xfrm>
          <a:off x="8863113" y="5577961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62679"/>
              </p:ext>
            </p:extLst>
          </p:nvPr>
        </p:nvGraphicFramePr>
        <p:xfrm>
          <a:off x="5742774" y="5577961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735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10/31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1:30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a route&#10;&#10;Description automatically generated">
            <a:extLst>
              <a:ext uri="{FF2B5EF4-FFF2-40B4-BE49-F238E27FC236}">
                <a16:creationId xmlns:a16="http://schemas.microsoft.com/office/drawing/2014/main" id="{7BF8DA68-EEF0-64E2-ED41-3299565A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01" y="1548567"/>
            <a:ext cx="5051843" cy="3275701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630AE9ED-8381-7BA8-22F4-18DD8A040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703" y="876032"/>
            <a:ext cx="2866125" cy="4428226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BFC2DA4C-90D1-DB78-5EAB-CFAA023BE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854" y="955397"/>
            <a:ext cx="2253290" cy="44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06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405188"/>
              </p:ext>
            </p:extLst>
          </p:nvPr>
        </p:nvGraphicFramePr>
        <p:xfrm>
          <a:off x="325680" y="5577961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6:00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84306"/>
              </p:ext>
            </p:extLst>
          </p:nvPr>
        </p:nvGraphicFramePr>
        <p:xfrm>
          <a:off x="7597906" y="5577961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0:25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8306"/>
              </p:ext>
            </p:extLst>
          </p:nvPr>
        </p:nvGraphicFramePr>
        <p:xfrm>
          <a:off x="3672435" y="5577961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44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3:06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DCD92DA8-DF6C-FA37-B520-CD1472F28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1" y="953064"/>
            <a:ext cx="2019659" cy="4478546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4A33845C-916D-148E-90B7-581B7FD7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191" y="949973"/>
            <a:ext cx="2524484" cy="4481063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FC57263B-612F-C452-5D4C-3A9D6223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454" y="948909"/>
            <a:ext cx="2909797" cy="448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cs typeface="Poppins"/>
              </a:rPr>
              <a:t>FLORIDA</a:t>
            </a:r>
            <a:endParaRPr lang="en-US"/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641059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166396"/>
              </p:ext>
            </p:extLst>
          </p:nvPr>
        </p:nvGraphicFramePr>
        <p:xfrm>
          <a:off x="6979679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298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5:59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561465"/>
              </p:ext>
            </p:extLst>
          </p:nvPr>
        </p:nvGraphicFramePr>
        <p:xfrm>
          <a:off x="3643680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0:55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58C88D19-BBFE-E5A4-F150-08028D04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86" y="1282535"/>
            <a:ext cx="1784663" cy="3709060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0DA2B88D-0E9E-DC47-425A-E53D8BF03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126" y="1341911"/>
            <a:ext cx="2112944" cy="3649684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8F4E2D8D-BF0B-CC98-1165-166387D53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984" y="1345926"/>
            <a:ext cx="4821381" cy="36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02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60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755478"/>
              </p:ext>
            </p:extLst>
          </p:nvPr>
        </p:nvGraphicFramePr>
        <p:xfrm>
          <a:off x="512585" y="5506074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73529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11/6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780796"/>
              </p:ext>
            </p:extLst>
          </p:nvPr>
        </p:nvGraphicFramePr>
        <p:xfrm>
          <a:off x="6361000" y="5506074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171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4:30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with blue line&#10;&#10;Description automatically generated">
            <a:extLst>
              <a:ext uri="{FF2B5EF4-FFF2-40B4-BE49-F238E27FC236}">
                <a16:creationId xmlns:a16="http://schemas.microsoft.com/office/drawing/2014/main" id="{03A4CB41-2473-C779-5CB4-51D8086E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43" y="959688"/>
            <a:ext cx="2970720" cy="4279239"/>
          </a:xfrm>
          <a:prstGeom prst="rect">
            <a:avLst/>
          </a:prstGeom>
        </p:spPr>
      </p:pic>
      <p:pic>
        <p:nvPicPr>
          <p:cNvPr id="3" name="Picture 2" descr="A map of a road&#10;&#10;Description automatically generated">
            <a:extLst>
              <a:ext uri="{FF2B5EF4-FFF2-40B4-BE49-F238E27FC236}">
                <a16:creationId xmlns:a16="http://schemas.microsoft.com/office/drawing/2014/main" id="{B9E27C13-9918-8342-5F11-2205774C8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975" y="1281706"/>
            <a:ext cx="7965775" cy="36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384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61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90149"/>
              </p:ext>
            </p:extLst>
          </p:nvPr>
        </p:nvGraphicFramePr>
        <p:xfrm>
          <a:off x="2381642" y="4916602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1:47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796767"/>
              </p:ext>
            </p:extLst>
          </p:nvPr>
        </p:nvGraphicFramePr>
        <p:xfrm>
          <a:off x="8244435" y="4916602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43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2:20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750D12C5-765E-C400-3C7B-296443E9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3" y="2551231"/>
            <a:ext cx="6922160" cy="1172833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0A47A46E-01FE-FECD-5FA2-565CC4CAF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460" y="1721257"/>
            <a:ext cx="4247790" cy="28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36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TEXAS AND TRANSPORT TO ST. LOUIS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62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030708"/>
              </p:ext>
            </p:extLst>
          </p:nvPr>
        </p:nvGraphicFramePr>
        <p:xfrm>
          <a:off x="1605264" y="5707357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1:04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05513"/>
              </p:ext>
            </p:extLst>
          </p:nvPr>
        </p:nvGraphicFramePr>
        <p:xfrm>
          <a:off x="7324283" y="5707357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73529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447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8:03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sugar land&#10;&#10;Description automatically generated">
            <a:extLst>
              <a:ext uri="{FF2B5EF4-FFF2-40B4-BE49-F238E27FC236}">
                <a16:creationId xmlns:a16="http://schemas.microsoft.com/office/drawing/2014/main" id="{F3895EFC-F939-276A-0233-DDFB0458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99" y="955147"/>
            <a:ext cx="5369403" cy="4571639"/>
          </a:xfrm>
          <a:prstGeom prst="rect">
            <a:avLst/>
          </a:prstGeom>
        </p:spPr>
      </p:pic>
      <p:pic>
        <p:nvPicPr>
          <p:cNvPr id="3" name="Picture 2" descr="A map of a road&#10;&#10;Description automatically generated">
            <a:extLst>
              <a:ext uri="{FF2B5EF4-FFF2-40B4-BE49-F238E27FC236}">
                <a16:creationId xmlns:a16="http://schemas.microsoft.com/office/drawing/2014/main" id="{8BF71C80-6642-3EB3-4AAC-B6DE56E7E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139" y="952577"/>
            <a:ext cx="3442297" cy="46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39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latin typeface="Poppins"/>
                <a:cs typeface="Poppins"/>
              </a:rPr>
              <a:t>TRANSPORT TO ST. LOUIS</a:t>
            </a:r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63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57070"/>
              </p:ext>
            </p:extLst>
          </p:nvPr>
        </p:nvGraphicFramePr>
        <p:xfrm>
          <a:off x="469453" y="5664224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371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6:38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98869"/>
              </p:ext>
            </p:extLst>
          </p:nvPr>
        </p:nvGraphicFramePr>
        <p:xfrm>
          <a:off x="6102209" y="5664225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11/15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Poppins"/>
                        </a:rPr>
                        <a:t>0:35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ountry&#10;&#10;Description automatically generated">
            <a:extLst>
              <a:ext uri="{FF2B5EF4-FFF2-40B4-BE49-F238E27FC236}">
                <a16:creationId xmlns:a16="http://schemas.microsoft.com/office/drawing/2014/main" id="{423018FA-EC0F-C01E-5C16-E135D13D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24" y="953028"/>
            <a:ext cx="3104250" cy="4460574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86B2E414-61AD-E6AC-0732-B8770DAE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720" y="947812"/>
            <a:ext cx="6220903" cy="447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06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D42B-48FA-6D44-9E61-C296D1D02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992070"/>
            <a:ext cx="10477500" cy="2900363"/>
          </a:xfrm>
        </p:spPr>
        <p:txBody>
          <a:bodyPr>
            <a:normAutofit/>
          </a:bodyPr>
          <a:lstStyle/>
          <a:p>
            <a:r>
              <a:rPr lang="en-US" sz="5400"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6670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cs typeface="Poppins"/>
              </a:rPr>
              <a:t>FLORIDA</a:t>
            </a:r>
            <a:endParaRPr lang="en-US"/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144771"/>
              </p:ext>
            </p:extLst>
          </p:nvPr>
        </p:nvGraphicFramePr>
        <p:xfrm>
          <a:off x="1048096" y="5099960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5/19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3:55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192534"/>
              </p:ext>
            </p:extLst>
          </p:nvPr>
        </p:nvGraphicFramePr>
        <p:xfrm>
          <a:off x="8295861" y="5099960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5/21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93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262357"/>
              </p:ext>
            </p:extLst>
          </p:nvPr>
        </p:nvGraphicFramePr>
        <p:xfrm>
          <a:off x="5286433" y="5099960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98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4:54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tampa bay&#10;&#10;Description automatically generated">
            <a:extLst>
              <a:ext uri="{FF2B5EF4-FFF2-40B4-BE49-F238E27FC236}">
                <a16:creationId xmlns:a16="http://schemas.microsoft.com/office/drawing/2014/main" id="{48308D34-1120-B064-FA9B-7FDE5187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30" y="2634089"/>
            <a:ext cx="4732316" cy="2183588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F5BF9E98-02CE-470A-2FF6-77699A01A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335" y="1055133"/>
            <a:ext cx="2743200" cy="3777916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6BBDFCE4-F114-065C-F0CE-0A1B4B83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894" y="1051042"/>
            <a:ext cx="3554680" cy="39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cs typeface="Poppins"/>
              </a:rPr>
              <a:t>FLORIDA</a:t>
            </a:r>
            <a:endParaRPr lang="en-US"/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511366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5/25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0:41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26138"/>
              </p:ext>
            </p:extLst>
          </p:nvPr>
        </p:nvGraphicFramePr>
        <p:xfrm>
          <a:off x="7935773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53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2:22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0069"/>
              </p:ext>
            </p:extLst>
          </p:nvPr>
        </p:nvGraphicFramePr>
        <p:xfrm>
          <a:off x="3643680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5/26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229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4:54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B338B305-D7BB-10E8-39FA-65C2ACD6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06" y="2276612"/>
            <a:ext cx="2743200" cy="2463114"/>
          </a:xfrm>
          <a:prstGeom prst="rect">
            <a:avLst/>
          </a:prstGeom>
        </p:spPr>
      </p:pic>
      <p:pic>
        <p:nvPicPr>
          <p:cNvPr id="3" name="Picture 2" descr="A map of a state&#10;&#10;Description automatically generated">
            <a:extLst>
              <a:ext uri="{FF2B5EF4-FFF2-40B4-BE49-F238E27FC236}">
                <a16:creationId xmlns:a16="http://schemas.microsoft.com/office/drawing/2014/main" id="{37B12851-6DAC-9B5A-0794-2DC6FBA6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725" y="1289478"/>
            <a:ext cx="2743200" cy="3724862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F9A48CD6-D40C-D0E0-1E53-E385EB2A6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560" y="3036256"/>
            <a:ext cx="5253169" cy="18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9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1B47E-9162-9A45-6278-2ECAC7F9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95301"/>
            <a:ext cx="11353800" cy="914399"/>
          </a:xfrm>
        </p:spPr>
        <p:txBody>
          <a:bodyPr wrap="square" anchor="t">
            <a:normAutofit/>
          </a:bodyPr>
          <a:lstStyle/>
          <a:p>
            <a:r>
              <a:rPr lang="en-US">
                <a:solidFill>
                  <a:srgbClr val="004AD6"/>
                </a:solidFill>
                <a:cs typeface="Poppins"/>
              </a:rPr>
              <a:t>FLORIDA</a:t>
            </a:r>
            <a:endParaRPr lang="en-US"/>
          </a:p>
        </p:txBody>
      </p:sp>
      <p:sp>
        <p:nvSpPr>
          <p:cNvPr id="110" name="Google Shape;110;g147e0883fbf_0_0"/>
          <p:cNvSpPr txBox="1">
            <a:spLocks noGrp="1"/>
          </p:cNvSpPr>
          <p:nvPr>
            <p:ph type="sldNum" idx="12"/>
          </p:nvPr>
        </p:nvSpPr>
        <p:spPr>
          <a:xfrm>
            <a:off x="9255910" y="137659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C77B5E-F59B-3758-4B64-6B36B674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48529"/>
              </p:ext>
            </p:extLst>
          </p:nvPr>
        </p:nvGraphicFramePr>
        <p:xfrm>
          <a:off x="325680" y="5060376"/>
          <a:ext cx="280780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1451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81451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044899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5/22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1:27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E8C458-6C73-C076-ACDB-5BA75AF0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691220"/>
              </p:ext>
            </p:extLst>
          </p:nvPr>
        </p:nvGraphicFramePr>
        <p:xfrm>
          <a:off x="8582848" y="5060376"/>
          <a:ext cx="2644351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799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57150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993402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5/24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0:58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1DF8AB-B8CE-695A-1346-A1E938976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204618"/>
              </p:ext>
            </p:extLst>
          </p:nvPr>
        </p:nvGraphicFramePr>
        <p:xfrm>
          <a:off x="4286927" y="5060376"/>
          <a:ext cx="2863053" cy="751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9837">
                  <a:extLst>
                    <a:ext uri="{9D8B030D-6E8A-4147-A177-3AD203B41FA5}">
                      <a16:colId xmlns:a16="http://schemas.microsoft.com/office/drawing/2014/main" val="837784592"/>
                    </a:ext>
                  </a:extLst>
                </a:gridCol>
                <a:gridCol w="826365">
                  <a:extLst>
                    <a:ext uri="{9D8B030D-6E8A-4147-A177-3AD203B41FA5}">
                      <a16:colId xmlns:a16="http://schemas.microsoft.com/office/drawing/2014/main" val="2796687869"/>
                    </a:ext>
                  </a:extLst>
                </a:gridCol>
                <a:gridCol w="1226851">
                  <a:extLst>
                    <a:ext uri="{9D8B030D-6E8A-4147-A177-3AD203B41FA5}">
                      <a16:colId xmlns:a16="http://schemas.microsoft.com/office/drawing/2014/main" val="3995272104"/>
                    </a:ext>
                  </a:extLst>
                </a:gridCol>
              </a:tblGrid>
              <a:tr h="337224"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Miles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Time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4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1837"/>
                  </a:ext>
                </a:extLst>
              </a:tr>
              <a:tr h="3372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50" u="none" strike="noStrike" noProof="0">
                          <a:latin typeface="Poppins"/>
                        </a:rPr>
                        <a:t>5/23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125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"/>
                        </a:rPr>
                        <a:t>3:52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80799"/>
                  </a:ext>
                </a:extLst>
              </a:tr>
            </a:tbl>
          </a:graphicData>
        </a:graphic>
      </p:graphicFrame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AC9CA205-CEC8-22CF-51F9-7AA8FC031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5" y="1279610"/>
            <a:ext cx="2743200" cy="3705013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763E42BA-0854-6112-A818-D92707B57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218" y="1280779"/>
            <a:ext cx="4930238" cy="3702677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CA62F583-041A-C216-DB2D-69D868711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81" y="2150896"/>
            <a:ext cx="3485407" cy="27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3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mentum Template Palette">
      <a:dk1>
        <a:srgbClr val="000000"/>
      </a:dk1>
      <a:lt1>
        <a:srgbClr val="FFFFFF"/>
      </a:lt1>
      <a:dk2>
        <a:srgbClr val="D4D8DC"/>
      </a:dk2>
      <a:lt2>
        <a:srgbClr val="79858D"/>
      </a:lt2>
      <a:accent1>
        <a:srgbClr val="EB2A38"/>
      </a:accent1>
      <a:accent2>
        <a:srgbClr val="495682"/>
      </a:accent2>
      <a:accent3>
        <a:srgbClr val="39708C"/>
      </a:accent3>
      <a:accent4>
        <a:srgbClr val="416042"/>
      </a:accent4>
      <a:accent5>
        <a:srgbClr val="FFD209"/>
      </a:accent5>
      <a:accent6>
        <a:srgbClr val="F26319"/>
      </a:accent6>
      <a:hlink>
        <a:srgbClr val="EB2A38"/>
      </a:hlink>
      <a:folHlink>
        <a:srgbClr val="000000"/>
      </a:folHlink>
    </a:clrScheme>
    <a:fontScheme name="Poppins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omentum Template Palette">
      <a:dk1>
        <a:srgbClr val="000000"/>
      </a:dk1>
      <a:lt1>
        <a:srgbClr val="FFFFFF"/>
      </a:lt1>
      <a:dk2>
        <a:srgbClr val="D4D8DC"/>
      </a:dk2>
      <a:lt2>
        <a:srgbClr val="79858D"/>
      </a:lt2>
      <a:accent1>
        <a:srgbClr val="EB2A38"/>
      </a:accent1>
      <a:accent2>
        <a:srgbClr val="495682"/>
      </a:accent2>
      <a:accent3>
        <a:srgbClr val="39708C"/>
      </a:accent3>
      <a:accent4>
        <a:srgbClr val="416042"/>
      </a:accent4>
      <a:accent5>
        <a:srgbClr val="FFD209"/>
      </a:accent5>
      <a:accent6>
        <a:srgbClr val="F26319"/>
      </a:accent6>
      <a:hlink>
        <a:srgbClr val="EB2A38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1b4607-f500-4f6e-b784-fb54d22359e9">
      <Terms xmlns="http://schemas.microsoft.com/office/infopath/2007/PartnerControls"/>
    </lcf76f155ced4ddcb4097134ff3c332f>
    <TaxCatchAll xmlns="05212364-6e0c-40a5-9fff-da248140089a" xsi:nil="true"/>
    <SharedWithUsers xmlns="05212364-6e0c-40a5-9fff-da248140089a">
      <UserInfo>
        <DisplayName>Limberiou, Maria (STL-MOM)</DisplayName>
        <AccountId>117</AccountId>
        <AccountType/>
      </UserInfo>
      <UserInfo>
        <DisplayName>Bustos, Luis (WW-MOM)</DisplayName>
        <AccountId>347</AccountId>
        <AccountType/>
      </UserInfo>
      <UserInfo>
        <DisplayName>Baum, Kristen (STL-MOM)</DisplayName>
        <AccountId>346</AccountId>
        <AccountType/>
      </UserInfo>
    </SharedWithUsers>
    <Notes xmlns="801b4607-f500-4f6e-b784-fb54d22359e9" xsi:nil="true"/>
    <AzureFiles xmlns="801b4607-f500-4f6e-b784-fb54d22359e9">
      <Url xsi:nil="true"/>
      <Description xsi:nil="true"/>
    </AzureFiles>
    <Tag xmlns="801b4607-f500-4f6e-b784-fb54d22359e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01503E242B4242B818938EF38676E9" ma:contentTypeVersion="21" ma:contentTypeDescription="Create a new document." ma:contentTypeScope="" ma:versionID="3a4297306f45b7232432285f2e4fc0a3">
  <xsd:schema xmlns:xsd="http://www.w3.org/2001/XMLSchema" xmlns:xs="http://www.w3.org/2001/XMLSchema" xmlns:p="http://schemas.microsoft.com/office/2006/metadata/properties" xmlns:ns2="801b4607-f500-4f6e-b784-fb54d22359e9" xmlns:ns3="05212364-6e0c-40a5-9fff-da248140089a" targetNamespace="http://schemas.microsoft.com/office/2006/metadata/properties" ma:root="true" ma:fieldsID="85f62882915f962eb2adfc659e2f43e6" ns2:_="" ns3:_="">
    <xsd:import namespace="801b4607-f500-4f6e-b784-fb54d22359e9"/>
    <xsd:import namespace="05212364-6e0c-40a5-9fff-da24814008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Notes" minOccurs="0"/>
                <xsd:element ref="ns2:MediaServiceSearchProperties" minOccurs="0"/>
                <xsd:element ref="ns2:AzureFiles" minOccurs="0"/>
                <xsd:element ref="ns2:MediaServiceBillingMetadata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1b4607-f500-4f6e-b784-fb54d22359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a7d435f-bc0a-452e-b7b2-4cb57826a0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Notes" ma:index="24" nillable="true" ma:displayName="Notes" ma:format="Dropdown" ma:internalName="Notes">
      <xsd:simpleType>
        <xsd:restriction base="dms:Note">
          <xsd:maxLength value="255"/>
        </xsd:restriction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AzureFiles" ma:index="26" nillable="true" ma:displayName="Azure Files" ma:format="Hyperlink" ma:internalName="AzureFile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  <xsd:element name="Tag" ma:index="28" nillable="true" ma:displayName="Tag" ma:description="Tag to flag the recipient user against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12364-6e0c-40a5-9fff-da248140089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3010033-8c98-4658-a188-4535091bf398}" ma:internalName="TaxCatchAll" ma:showField="CatchAllData" ma:web="05212364-6e0c-40a5-9fff-da24814008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B8DFBC-F1BD-48E2-8D11-137A5BCD0E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CA0A7C-D7A4-4AC7-897C-012DCACB618F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c48949fb-fa01-406b-a7cb-c8e2535bd163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6ae3eeab-99b0-4dd3-b225-b9bb04b39ae7"/>
  </ds:schemaRefs>
</ds:datastoreItem>
</file>

<file path=customXml/itemProps3.xml><?xml version="1.0" encoding="utf-8"?>
<ds:datastoreItem xmlns:ds="http://schemas.openxmlformats.org/officeDocument/2006/customXml" ds:itemID="{6120D802-52C9-4F49-88FC-FDDA2D654BF3}"/>
</file>

<file path=docMetadata/LabelInfo.xml><?xml version="1.0" encoding="utf-8"?>
<clbl:labelList xmlns:clbl="http://schemas.microsoft.com/office/2020/mipLabelMetadata">
  <clbl:label id="{d026e4c1-5892-497a-b9da-ee493c9f0364}" enabled="0" method="" siteId="{d026e4c1-5892-497a-b9da-ee493c9f036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1118</Words>
  <Application>Microsoft Office PowerPoint</Application>
  <PresentationFormat>Widescreen</PresentationFormat>
  <Paragraphs>1066</Paragraphs>
  <Slides>64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Arial Black</vt:lpstr>
      <vt:lpstr>Calibri</vt:lpstr>
      <vt:lpstr>Poppins</vt:lpstr>
      <vt:lpstr>Poppins Light</vt:lpstr>
      <vt:lpstr>Office Theme</vt:lpstr>
      <vt:lpstr>Office Theme</vt:lpstr>
      <vt:lpstr>MILAGRO  2023 MARGARITA MOBILE TOUR RECAP ACTIVATION DATA</vt:lpstr>
      <vt:lpstr>MILES AND HOURS DRIVEN BY ACTIVATION STATE</vt:lpstr>
      <vt:lpstr>TRANSPORT TO FLORIDA</vt:lpstr>
      <vt:lpstr>FLORIDA</vt:lpstr>
      <vt:lpstr>FLORIDA</vt:lpstr>
      <vt:lpstr>FLORIDA</vt:lpstr>
      <vt:lpstr>FLORIDA</vt:lpstr>
      <vt:lpstr>FLORIDA</vt:lpstr>
      <vt:lpstr>FLORIDA</vt:lpstr>
      <vt:lpstr>FLORIDA</vt:lpstr>
      <vt:lpstr>FLORIDA</vt:lpstr>
      <vt:lpstr>TRANSPORT TO CALIFORNIA</vt:lpstr>
      <vt:lpstr>TRANSPORT TO 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TRANSPORT TO TEXAS</vt:lpstr>
      <vt:lpstr>TRANSPORT TO TEXAS</vt:lpstr>
      <vt:lpstr>TRANSPORT TO 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</vt:lpstr>
      <vt:lpstr>TEXAS AND TRANSPORT TO ST. LOUIS</vt:lpstr>
      <vt:lpstr>TRANSPORT TO ST. LOUIS</vt:lpstr>
      <vt:lpstr>THANK YOU</vt:lpstr>
    </vt:vector>
  </TitlesOfParts>
  <Company>Interpublic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Gibbs, Kimberlee (NYC-MOM)</dc:creator>
  <cp:lastModifiedBy>Bustos, Luis (WW-MOM)</cp:lastModifiedBy>
  <cp:revision>2</cp:revision>
  <dcterms:created xsi:type="dcterms:W3CDTF">2023-02-15T16:15:33Z</dcterms:created>
  <dcterms:modified xsi:type="dcterms:W3CDTF">2024-03-05T10:31:44Z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0x0101004C01503E242B4242B818938EF38676E9</vt:lpwstr>
  </property>
  <property fmtid="{D5CDD505-2E9C-101B-9397-08002B2CF9AE}" pid="3" name="MediaServiceImageTags">
    <vt:lpwstr/>
  </property>
</Properties>
</file>